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95C5CB-CE5D-4E79-B030-96472E3077C1}" v="162" dt="2023-08-23T21:34:55.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kahhaleh001@outlook.com" userId="780fff77e0b05e68" providerId="LiveId" clId="{F095C5CB-CE5D-4E79-B030-96472E3077C1}"/>
    <pc:docChg chg="undo custSel addSld delSld modSld">
      <pc:chgData name="kkahhaleh001@outlook.com" userId="780fff77e0b05e68" providerId="LiveId" clId="{F095C5CB-CE5D-4E79-B030-96472E3077C1}" dt="2023-08-23T21:40:33.026" v="2521" actId="26606"/>
      <pc:docMkLst>
        <pc:docMk/>
      </pc:docMkLst>
      <pc:sldChg chg="addSp delSp modSp new mod setBg addAnim delAnim">
        <pc:chgData name="kkahhaleh001@outlook.com" userId="780fff77e0b05e68" providerId="LiveId" clId="{F095C5CB-CE5D-4E79-B030-96472E3077C1}" dt="2023-08-23T10:40:14.559" v="553"/>
        <pc:sldMkLst>
          <pc:docMk/>
          <pc:sldMk cId="3437272825" sldId="256"/>
        </pc:sldMkLst>
        <pc:spChg chg="mod">
          <ac:chgData name="kkahhaleh001@outlook.com" userId="780fff77e0b05e68" providerId="LiveId" clId="{F095C5CB-CE5D-4E79-B030-96472E3077C1}" dt="2023-08-23T10:40:14.559" v="551" actId="26606"/>
          <ac:spMkLst>
            <pc:docMk/>
            <pc:sldMk cId="3437272825" sldId="256"/>
            <ac:spMk id="2" creationId="{4EE4D1B4-5A13-E5C0-2C72-8914E3A2DE52}"/>
          </ac:spMkLst>
        </pc:spChg>
        <pc:spChg chg="mod">
          <ac:chgData name="kkahhaleh001@outlook.com" userId="780fff77e0b05e68" providerId="LiveId" clId="{F095C5CB-CE5D-4E79-B030-96472E3077C1}" dt="2023-08-23T10:40:14.559" v="551" actId="26606"/>
          <ac:spMkLst>
            <pc:docMk/>
            <pc:sldMk cId="3437272825" sldId="256"/>
            <ac:spMk id="3" creationId="{7ED0E9AA-5357-3FD6-20B1-ECAC1D520735}"/>
          </ac:spMkLst>
        </pc:spChg>
        <pc:spChg chg="add del">
          <ac:chgData name="kkahhaleh001@outlook.com" userId="780fff77e0b05e68" providerId="LiveId" clId="{F095C5CB-CE5D-4E79-B030-96472E3077C1}" dt="2023-08-23T10:40:05.517" v="544" actId="26606"/>
          <ac:spMkLst>
            <pc:docMk/>
            <pc:sldMk cId="3437272825" sldId="256"/>
            <ac:spMk id="9" creationId="{C1DD1A8A-57D5-4A81-AD04-532B043C5611}"/>
          </ac:spMkLst>
        </pc:spChg>
        <pc:spChg chg="add del">
          <ac:chgData name="kkahhaleh001@outlook.com" userId="780fff77e0b05e68" providerId="LiveId" clId="{F095C5CB-CE5D-4E79-B030-96472E3077C1}" dt="2023-08-23T10:40:05.517" v="544" actId="26606"/>
          <ac:spMkLst>
            <pc:docMk/>
            <pc:sldMk cId="3437272825" sldId="256"/>
            <ac:spMk id="11" creationId="{007891EC-4501-44ED-A8C8-B11B6DB767AB}"/>
          </ac:spMkLst>
        </pc:spChg>
        <pc:spChg chg="add del">
          <ac:chgData name="kkahhaleh001@outlook.com" userId="780fff77e0b05e68" providerId="LiveId" clId="{F095C5CB-CE5D-4E79-B030-96472E3077C1}" dt="2023-08-23T10:40:11.610" v="548" actId="26606"/>
          <ac:spMkLst>
            <pc:docMk/>
            <pc:sldMk cId="3437272825" sldId="256"/>
            <ac:spMk id="13" creationId="{C1DD1A8A-57D5-4A81-AD04-532B043C5611}"/>
          </ac:spMkLst>
        </pc:spChg>
        <pc:spChg chg="add del">
          <ac:chgData name="kkahhaleh001@outlook.com" userId="780fff77e0b05e68" providerId="LiveId" clId="{F095C5CB-CE5D-4E79-B030-96472E3077C1}" dt="2023-08-23T10:40:11.610" v="548" actId="26606"/>
          <ac:spMkLst>
            <pc:docMk/>
            <pc:sldMk cId="3437272825" sldId="256"/>
            <ac:spMk id="15" creationId="{007891EC-4501-44ED-A8C8-B11B6DB767AB}"/>
          </ac:spMkLst>
        </pc:spChg>
        <pc:spChg chg="add del">
          <ac:chgData name="kkahhaleh001@outlook.com" userId="780fff77e0b05e68" providerId="LiveId" clId="{F095C5CB-CE5D-4E79-B030-96472E3077C1}" dt="2023-08-23T10:40:14.528" v="550" actId="26606"/>
          <ac:spMkLst>
            <pc:docMk/>
            <pc:sldMk cId="3437272825" sldId="256"/>
            <ac:spMk id="17" creationId="{C1DD1A8A-57D5-4A81-AD04-532B043C5611}"/>
          </ac:spMkLst>
        </pc:spChg>
        <pc:spChg chg="add del">
          <ac:chgData name="kkahhaleh001@outlook.com" userId="780fff77e0b05e68" providerId="LiveId" clId="{F095C5CB-CE5D-4E79-B030-96472E3077C1}" dt="2023-08-23T10:40:14.528" v="550" actId="26606"/>
          <ac:spMkLst>
            <pc:docMk/>
            <pc:sldMk cId="3437272825" sldId="256"/>
            <ac:spMk id="19" creationId="{007891EC-4501-44ED-A8C8-B11B6DB767AB}"/>
          </ac:spMkLst>
        </pc:spChg>
        <pc:spChg chg="add">
          <ac:chgData name="kkahhaleh001@outlook.com" userId="780fff77e0b05e68" providerId="LiveId" clId="{F095C5CB-CE5D-4E79-B030-96472E3077C1}" dt="2023-08-23T10:40:14.559" v="551" actId="26606"/>
          <ac:spMkLst>
            <pc:docMk/>
            <pc:sldMk cId="3437272825" sldId="256"/>
            <ac:spMk id="21" creationId="{C1DD1A8A-57D5-4A81-AD04-532B043C5611}"/>
          </ac:spMkLst>
        </pc:spChg>
        <pc:spChg chg="add">
          <ac:chgData name="kkahhaleh001@outlook.com" userId="780fff77e0b05e68" providerId="LiveId" clId="{F095C5CB-CE5D-4E79-B030-96472E3077C1}" dt="2023-08-23T10:40:14.559" v="551" actId="26606"/>
          <ac:spMkLst>
            <pc:docMk/>
            <pc:sldMk cId="3437272825" sldId="256"/>
            <ac:spMk id="23" creationId="{007891EC-4501-44ED-A8C8-B11B6DB767AB}"/>
          </ac:spMkLst>
        </pc:spChg>
        <pc:picChg chg="add del">
          <ac:chgData name="kkahhaleh001@outlook.com" userId="780fff77e0b05e68" providerId="LiveId" clId="{F095C5CB-CE5D-4E79-B030-96472E3077C1}" dt="2023-08-23T10:40:05.517" v="544" actId="26606"/>
          <ac:picMkLst>
            <pc:docMk/>
            <pc:sldMk cId="3437272825" sldId="256"/>
            <ac:picMk id="5" creationId="{EBCF114C-33AF-EF08-EE74-0916F741C77E}"/>
          </ac:picMkLst>
        </pc:picChg>
        <pc:picChg chg="add del">
          <ac:chgData name="kkahhaleh001@outlook.com" userId="780fff77e0b05e68" providerId="LiveId" clId="{F095C5CB-CE5D-4E79-B030-96472E3077C1}" dt="2023-08-23T10:40:11.610" v="548" actId="26606"/>
          <ac:picMkLst>
            <pc:docMk/>
            <pc:sldMk cId="3437272825" sldId="256"/>
            <ac:picMk id="14" creationId="{0BA942B7-3D7A-29DB-9C8E-79ABD7766A76}"/>
          </ac:picMkLst>
        </pc:picChg>
        <pc:picChg chg="add del">
          <ac:chgData name="kkahhaleh001@outlook.com" userId="780fff77e0b05e68" providerId="LiveId" clId="{F095C5CB-CE5D-4E79-B030-96472E3077C1}" dt="2023-08-23T10:40:14.528" v="550" actId="26606"/>
          <ac:picMkLst>
            <pc:docMk/>
            <pc:sldMk cId="3437272825" sldId="256"/>
            <ac:picMk id="18" creationId="{EBCF114C-33AF-EF08-EE74-0916F741C77E}"/>
          </ac:picMkLst>
        </pc:picChg>
        <pc:picChg chg="add">
          <ac:chgData name="kkahhaleh001@outlook.com" userId="780fff77e0b05e68" providerId="LiveId" clId="{F095C5CB-CE5D-4E79-B030-96472E3077C1}" dt="2023-08-23T10:40:14.559" v="551" actId="26606"/>
          <ac:picMkLst>
            <pc:docMk/>
            <pc:sldMk cId="3437272825" sldId="256"/>
            <ac:picMk id="22" creationId="{0BA942B7-3D7A-29DB-9C8E-79ABD7766A76}"/>
          </ac:picMkLst>
        </pc:picChg>
      </pc:sldChg>
      <pc:sldChg chg="addSp delSp modSp new mod setBg">
        <pc:chgData name="kkahhaleh001@outlook.com" userId="780fff77e0b05e68" providerId="LiveId" clId="{F095C5CB-CE5D-4E79-B030-96472E3077C1}" dt="2023-08-23T10:40:39.325" v="554" actId="26606"/>
        <pc:sldMkLst>
          <pc:docMk/>
          <pc:sldMk cId="149021412" sldId="257"/>
        </pc:sldMkLst>
        <pc:spChg chg="mod">
          <ac:chgData name="kkahhaleh001@outlook.com" userId="780fff77e0b05e68" providerId="LiveId" clId="{F095C5CB-CE5D-4E79-B030-96472E3077C1}" dt="2023-08-23T10:40:39.325" v="554" actId="26606"/>
          <ac:spMkLst>
            <pc:docMk/>
            <pc:sldMk cId="149021412" sldId="257"/>
            <ac:spMk id="2" creationId="{C394B7F1-C953-D7C2-0D5F-FE3AA46A8768}"/>
          </ac:spMkLst>
        </pc:spChg>
        <pc:spChg chg="add del mod">
          <ac:chgData name="kkahhaleh001@outlook.com" userId="780fff77e0b05e68" providerId="LiveId" clId="{F095C5CB-CE5D-4E79-B030-96472E3077C1}" dt="2023-08-23T10:40:39.325" v="554" actId="26606"/>
          <ac:spMkLst>
            <pc:docMk/>
            <pc:sldMk cId="149021412" sldId="257"/>
            <ac:spMk id="3" creationId="{36294345-F2F4-1FC5-F1EB-C0A4B68BCC5A}"/>
          </ac:spMkLst>
        </pc:spChg>
        <pc:spChg chg="add del mod">
          <ac:chgData name="kkahhaleh001@outlook.com" userId="780fff77e0b05e68" providerId="LiveId" clId="{F095C5CB-CE5D-4E79-B030-96472E3077C1}" dt="2023-08-23T10:05:31.199" v="88"/>
          <ac:spMkLst>
            <pc:docMk/>
            <pc:sldMk cId="149021412" sldId="257"/>
            <ac:spMk id="4" creationId="{BB8AFF87-929B-6A91-5025-268FA6C79A9F}"/>
          </ac:spMkLst>
        </pc:spChg>
        <pc:spChg chg="add">
          <ac:chgData name="kkahhaleh001@outlook.com" userId="780fff77e0b05e68" providerId="LiveId" clId="{F095C5CB-CE5D-4E79-B030-96472E3077C1}" dt="2023-08-23T10:40:39.325" v="554" actId="26606"/>
          <ac:spMkLst>
            <pc:docMk/>
            <pc:sldMk cId="149021412" sldId="257"/>
            <ac:spMk id="9" creationId="{99192C51-B764-4A9B-9587-5EF8B628B8D9}"/>
          </ac:spMkLst>
        </pc:spChg>
        <pc:picChg chg="add">
          <ac:chgData name="kkahhaleh001@outlook.com" userId="780fff77e0b05e68" providerId="LiveId" clId="{F095C5CB-CE5D-4E79-B030-96472E3077C1}" dt="2023-08-23T10:40:39.325" v="554" actId="26606"/>
          <ac:picMkLst>
            <pc:docMk/>
            <pc:sldMk cId="149021412" sldId="257"/>
            <ac:picMk id="5" creationId="{0AD7ECCC-A92F-1238-07AF-FCA57DA56C53}"/>
          </ac:picMkLst>
        </pc:picChg>
      </pc:sldChg>
      <pc:sldChg chg="addSp delSp modSp new del mod">
        <pc:chgData name="kkahhaleh001@outlook.com" userId="780fff77e0b05e68" providerId="LiveId" clId="{F095C5CB-CE5D-4E79-B030-96472E3077C1}" dt="2023-08-23T10:05:15.522" v="68" actId="47"/>
        <pc:sldMkLst>
          <pc:docMk/>
          <pc:sldMk cId="3229589331" sldId="257"/>
        </pc:sldMkLst>
        <pc:spChg chg="mod">
          <ac:chgData name="kkahhaleh001@outlook.com" userId="780fff77e0b05e68" providerId="LiveId" clId="{F095C5CB-CE5D-4E79-B030-96472E3077C1}" dt="2023-08-23T10:03:00.648" v="25" actId="20577"/>
          <ac:spMkLst>
            <pc:docMk/>
            <pc:sldMk cId="3229589331" sldId="257"/>
            <ac:spMk id="2" creationId="{4118988C-31D9-C704-40EA-319F53A00131}"/>
          </ac:spMkLst>
        </pc:spChg>
        <pc:spChg chg="add del mod">
          <ac:chgData name="kkahhaleh001@outlook.com" userId="780fff77e0b05e68" providerId="LiveId" clId="{F095C5CB-CE5D-4E79-B030-96472E3077C1}" dt="2023-08-23T10:03:19.440" v="29"/>
          <ac:spMkLst>
            <pc:docMk/>
            <pc:sldMk cId="3229589331" sldId="257"/>
            <ac:spMk id="3" creationId="{973164D1-B3CB-9AB7-0761-C996DDA09D15}"/>
          </ac:spMkLst>
        </pc:spChg>
        <pc:spChg chg="add del mod">
          <ac:chgData name="kkahhaleh001@outlook.com" userId="780fff77e0b05e68" providerId="LiveId" clId="{F095C5CB-CE5D-4E79-B030-96472E3077C1}" dt="2023-08-23T10:03:14.950" v="27"/>
          <ac:spMkLst>
            <pc:docMk/>
            <pc:sldMk cId="3229589331" sldId="257"/>
            <ac:spMk id="4" creationId="{335E15C8-9781-368D-295B-618B137773D6}"/>
          </ac:spMkLst>
        </pc:spChg>
        <pc:spChg chg="add mod">
          <ac:chgData name="kkahhaleh001@outlook.com" userId="780fff77e0b05e68" providerId="LiveId" clId="{F095C5CB-CE5D-4E79-B030-96472E3077C1}" dt="2023-08-23T10:05:14.048" v="67" actId="6549"/>
          <ac:spMkLst>
            <pc:docMk/>
            <pc:sldMk cId="3229589331" sldId="257"/>
            <ac:spMk id="5" creationId="{A3E541D0-EC56-00F9-997A-24557DEEB2D3}"/>
          </ac:spMkLst>
        </pc:spChg>
      </pc:sldChg>
      <pc:sldChg chg="addSp delSp modSp new mod setBg">
        <pc:chgData name="kkahhaleh001@outlook.com" userId="780fff77e0b05e68" providerId="LiveId" clId="{F095C5CB-CE5D-4E79-B030-96472E3077C1}" dt="2023-08-23T19:01:03.888" v="763" actId="26606"/>
        <pc:sldMkLst>
          <pc:docMk/>
          <pc:sldMk cId="13251551" sldId="258"/>
        </pc:sldMkLst>
        <pc:spChg chg="mod">
          <ac:chgData name="kkahhaleh001@outlook.com" userId="780fff77e0b05e68" providerId="LiveId" clId="{F095C5CB-CE5D-4E79-B030-96472E3077C1}" dt="2023-08-23T19:01:03.888" v="763" actId="26606"/>
          <ac:spMkLst>
            <pc:docMk/>
            <pc:sldMk cId="13251551" sldId="258"/>
            <ac:spMk id="2" creationId="{749185AB-54DB-33EF-6322-D86F61F71FE2}"/>
          </ac:spMkLst>
        </pc:spChg>
        <pc:spChg chg="add del mod">
          <ac:chgData name="kkahhaleh001@outlook.com" userId="780fff77e0b05e68" providerId="LiveId" clId="{F095C5CB-CE5D-4E79-B030-96472E3077C1}" dt="2023-08-23T10:41:58.107" v="569" actId="26606"/>
          <ac:spMkLst>
            <pc:docMk/>
            <pc:sldMk cId="13251551" sldId="258"/>
            <ac:spMk id="3" creationId="{93C3898C-A055-C32A-9774-BB7311EB7E6E}"/>
          </ac:spMkLst>
        </pc:spChg>
        <pc:spChg chg="add del mod">
          <ac:chgData name="kkahhaleh001@outlook.com" userId="780fff77e0b05e68" providerId="LiveId" clId="{F095C5CB-CE5D-4E79-B030-96472E3077C1}" dt="2023-08-23T19:00:30.899" v="758" actId="26606"/>
          <ac:spMkLst>
            <pc:docMk/>
            <pc:sldMk cId="13251551" sldId="258"/>
            <ac:spMk id="4" creationId="{DE2E733B-785A-B2B7-D638-CD1A3414AF1E}"/>
          </ac:spMkLst>
        </pc:spChg>
        <pc:spChg chg="add del">
          <ac:chgData name="kkahhaleh001@outlook.com" userId="780fff77e0b05e68" providerId="LiveId" clId="{F095C5CB-CE5D-4E79-B030-96472E3077C1}" dt="2023-08-23T10:41:21.425" v="556" actId="26606"/>
          <ac:spMkLst>
            <pc:docMk/>
            <pc:sldMk cId="13251551" sldId="258"/>
            <ac:spMk id="9" creationId="{04C21BAE-6866-4C7A-A7EC-C1B2E572D5BE}"/>
          </ac:spMkLst>
        </pc:spChg>
        <pc:spChg chg="add del">
          <ac:chgData name="kkahhaleh001@outlook.com" userId="780fff77e0b05e68" providerId="LiveId" clId="{F095C5CB-CE5D-4E79-B030-96472E3077C1}" dt="2023-08-23T10:41:55.918" v="566" actId="26606"/>
          <ac:spMkLst>
            <pc:docMk/>
            <pc:sldMk cId="13251551" sldId="258"/>
            <ac:spMk id="10" creationId="{D335A262-7106-4571-BE09-CFA60A9DB0FF}"/>
          </ac:spMkLst>
        </pc:spChg>
        <pc:spChg chg="add del">
          <ac:chgData name="kkahhaleh001@outlook.com" userId="780fff77e0b05e68" providerId="LiveId" clId="{F095C5CB-CE5D-4E79-B030-96472E3077C1}" dt="2023-08-23T10:41:21.425" v="556" actId="26606"/>
          <ac:spMkLst>
            <pc:docMk/>
            <pc:sldMk cId="13251551" sldId="258"/>
            <ac:spMk id="11" creationId="{7E7D0C94-08B4-48AE-8813-CC4D60294F42}"/>
          </ac:spMkLst>
        </pc:spChg>
        <pc:spChg chg="add del">
          <ac:chgData name="kkahhaleh001@outlook.com" userId="780fff77e0b05e68" providerId="LiveId" clId="{F095C5CB-CE5D-4E79-B030-96472E3077C1}" dt="2023-08-23T10:41:55.918" v="566" actId="26606"/>
          <ac:spMkLst>
            <pc:docMk/>
            <pc:sldMk cId="13251551" sldId="258"/>
            <ac:spMk id="12" creationId="{7A6F043C-2A2A-4ECE-99FC-9670FAF956C5}"/>
          </ac:spMkLst>
        </pc:spChg>
        <pc:spChg chg="add del">
          <ac:chgData name="kkahhaleh001@outlook.com" userId="780fff77e0b05e68" providerId="LiveId" clId="{F095C5CB-CE5D-4E79-B030-96472E3077C1}" dt="2023-08-23T10:41:21.425" v="556" actId="26606"/>
          <ac:spMkLst>
            <pc:docMk/>
            <pc:sldMk cId="13251551" sldId="258"/>
            <ac:spMk id="13" creationId="{F0C518C2-0AA4-470C-87B9-9CBF428FBA25}"/>
          </ac:spMkLst>
        </pc:spChg>
        <pc:spChg chg="add del">
          <ac:chgData name="kkahhaleh001@outlook.com" userId="780fff77e0b05e68" providerId="LiveId" clId="{F095C5CB-CE5D-4E79-B030-96472E3077C1}" dt="2023-08-23T10:41:55.918" v="566" actId="26606"/>
          <ac:spMkLst>
            <pc:docMk/>
            <pc:sldMk cId="13251551" sldId="258"/>
            <ac:spMk id="14" creationId="{046FE5A8-8C9A-4D97-A7C4-214929653ACC}"/>
          </ac:spMkLst>
        </pc:spChg>
        <pc:spChg chg="add del">
          <ac:chgData name="kkahhaleh001@outlook.com" userId="780fff77e0b05e68" providerId="LiveId" clId="{F095C5CB-CE5D-4E79-B030-96472E3077C1}" dt="2023-08-23T10:41:25.058" v="558" actId="26606"/>
          <ac:spMkLst>
            <pc:docMk/>
            <pc:sldMk cId="13251551" sldId="258"/>
            <ac:spMk id="15" creationId="{8F90786E-B72D-4C32-BDCE-A170B007822D}"/>
          </ac:spMkLst>
        </pc:spChg>
        <pc:spChg chg="add del">
          <ac:chgData name="kkahhaleh001@outlook.com" userId="780fff77e0b05e68" providerId="LiveId" clId="{F095C5CB-CE5D-4E79-B030-96472E3077C1}" dt="2023-08-23T10:41:25.058" v="558" actId="26606"/>
          <ac:spMkLst>
            <pc:docMk/>
            <pc:sldMk cId="13251551" sldId="258"/>
            <ac:spMk id="16" creationId="{5E46F2E7-848F-4A6C-A098-4764FDEA771A}"/>
          </ac:spMkLst>
        </pc:spChg>
        <pc:spChg chg="add del">
          <ac:chgData name="kkahhaleh001@outlook.com" userId="780fff77e0b05e68" providerId="LiveId" clId="{F095C5CB-CE5D-4E79-B030-96472E3077C1}" dt="2023-08-23T10:41:31.201" v="560" actId="26606"/>
          <ac:spMkLst>
            <pc:docMk/>
            <pc:sldMk cId="13251551" sldId="258"/>
            <ac:spMk id="19" creationId="{04812C46-200A-4DEB-A05E-3ED6C68C2387}"/>
          </ac:spMkLst>
        </pc:spChg>
        <pc:spChg chg="add del">
          <ac:chgData name="kkahhaleh001@outlook.com" userId="780fff77e0b05e68" providerId="LiveId" clId="{F095C5CB-CE5D-4E79-B030-96472E3077C1}" dt="2023-08-23T10:41:31.201" v="560" actId="26606"/>
          <ac:spMkLst>
            <pc:docMk/>
            <pc:sldMk cId="13251551" sldId="258"/>
            <ac:spMk id="21" creationId="{D1EA859B-E555-4109-94F3-6700E046E008}"/>
          </ac:spMkLst>
        </pc:spChg>
        <pc:spChg chg="add del">
          <ac:chgData name="kkahhaleh001@outlook.com" userId="780fff77e0b05e68" providerId="LiveId" clId="{F095C5CB-CE5D-4E79-B030-96472E3077C1}" dt="2023-08-23T10:41:36.179" v="562" actId="26606"/>
          <ac:spMkLst>
            <pc:docMk/>
            <pc:sldMk cId="13251551" sldId="258"/>
            <ac:spMk id="23" creationId="{8F90786E-B72D-4C32-BDCE-A170B007822D}"/>
          </ac:spMkLst>
        </pc:spChg>
        <pc:spChg chg="add del">
          <ac:chgData name="kkahhaleh001@outlook.com" userId="780fff77e0b05e68" providerId="LiveId" clId="{F095C5CB-CE5D-4E79-B030-96472E3077C1}" dt="2023-08-23T10:41:36.179" v="562" actId="26606"/>
          <ac:spMkLst>
            <pc:docMk/>
            <pc:sldMk cId="13251551" sldId="258"/>
            <ac:spMk id="24" creationId="{5E46F2E7-848F-4A6C-A098-4764FDEA771A}"/>
          </ac:spMkLst>
        </pc:spChg>
        <pc:spChg chg="add del">
          <ac:chgData name="kkahhaleh001@outlook.com" userId="780fff77e0b05e68" providerId="LiveId" clId="{F095C5CB-CE5D-4E79-B030-96472E3077C1}" dt="2023-08-23T10:41:47.705" v="564" actId="26606"/>
          <ac:spMkLst>
            <pc:docMk/>
            <pc:sldMk cId="13251551" sldId="258"/>
            <ac:spMk id="27" creationId="{99192C51-B764-4A9B-9587-5EF8B628B8D9}"/>
          </ac:spMkLst>
        </pc:spChg>
        <pc:spChg chg="add del">
          <ac:chgData name="kkahhaleh001@outlook.com" userId="780fff77e0b05e68" providerId="LiveId" clId="{F095C5CB-CE5D-4E79-B030-96472E3077C1}" dt="2023-08-23T10:41:55.918" v="566" actId="26606"/>
          <ac:spMkLst>
            <pc:docMk/>
            <pc:sldMk cId="13251551" sldId="258"/>
            <ac:spMk id="30" creationId="{B6297F2B-78AD-4022-83A4-78FC55E1136B}"/>
          </ac:spMkLst>
        </pc:spChg>
        <pc:spChg chg="add del">
          <ac:chgData name="kkahhaleh001@outlook.com" userId="780fff77e0b05e68" providerId="LiveId" clId="{F095C5CB-CE5D-4E79-B030-96472E3077C1}" dt="2023-08-23T10:41:58.085" v="568" actId="26606"/>
          <ac:spMkLst>
            <pc:docMk/>
            <pc:sldMk cId="13251551" sldId="258"/>
            <ac:spMk id="33" creationId="{7AADB56C-BA56-4D1E-A42A-A07A474446EC}"/>
          </ac:spMkLst>
        </pc:spChg>
        <pc:spChg chg="add del">
          <ac:chgData name="kkahhaleh001@outlook.com" userId="780fff77e0b05e68" providerId="LiveId" clId="{F095C5CB-CE5D-4E79-B030-96472E3077C1}" dt="2023-08-23T19:01:03.888" v="763" actId="26606"/>
          <ac:spMkLst>
            <pc:docMk/>
            <pc:sldMk cId="13251551" sldId="258"/>
            <ac:spMk id="37" creationId="{D335A262-7106-4571-BE09-CFA60A9DB0FF}"/>
          </ac:spMkLst>
        </pc:spChg>
        <pc:spChg chg="add del">
          <ac:chgData name="kkahhaleh001@outlook.com" userId="780fff77e0b05e68" providerId="LiveId" clId="{F095C5CB-CE5D-4E79-B030-96472E3077C1}" dt="2023-08-23T19:01:03.888" v="763" actId="26606"/>
          <ac:spMkLst>
            <pc:docMk/>
            <pc:sldMk cId="13251551" sldId="258"/>
            <ac:spMk id="38" creationId="{7A6F043C-2A2A-4ECE-99FC-9670FAF956C5}"/>
          </ac:spMkLst>
        </pc:spChg>
        <pc:spChg chg="add del">
          <ac:chgData name="kkahhaleh001@outlook.com" userId="780fff77e0b05e68" providerId="LiveId" clId="{F095C5CB-CE5D-4E79-B030-96472E3077C1}" dt="2023-08-23T19:01:03.888" v="763" actId="26606"/>
          <ac:spMkLst>
            <pc:docMk/>
            <pc:sldMk cId="13251551" sldId="258"/>
            <ac:spMk id="39" creationId="{046FE5A8-8C9A-4D97-A7C4-214929653ACC}"/>
          </ac:spMkLst>
        </pc:spChg>
        <pc:spChg chg="add del">
          <ac:chgData name="kkahhaleh001@outlook.com" userId="780fff77e0b05e68" providerId="LiveId" clId="{F095C5CB-CE5D-4E79-B030-96472E3077C1}" dt="2023-08-23T19:01:03.888" v="763" actId="26606"/>
          <ac:spMkLst>
            <pc:docMk/>
            <pc:sldMk cId="13251551" sldId="258"/>
            <ac:spMk id="41" creationId="{B6297F2B-78AD-4022-83A4-78FC55E1136B}"/>
          </ac:spMkLst>
        </pc:spChg>
        <pc:spChg chg="add del">
          <ac:chgData name="kkahhaleh001@outlook.com" userId="780fff77e0b05e68" providerId="LiveId" clId="{F095C5CB-CE5D-4E79-B030-96472E3077C1}" dt="2023-08-23T18:59:05.973" v="748" actId="26606"/>
          <ac:spMkLst>
            <pc:docMk/>
            <pc:sldMk cId="13251551" sldId="258"/>
            <ac:spMk id="47" creationId="{B6FACB3C-9069-4791-BC5C-0DB7CD19B853}"/>
          </ac:spMkLst>
        </pc:spChg>
        <pc:spChg chg="add del">
          <ac:chgData name="kkahhaleh001@outlook.com" userId="780fff77e0b05e68" providerId="LiveId" clId="{F095C5CB-CE5D-4E79-B030-96472E3077C1}" dt="2023-08-23T19:00:54.721" v="760" actId="26606"/>
          <ac:spMkLst>
            <pc:docMk/>
            <pc:sldMk cId="13251551" sldId="258"/>
            <ac:spMk id="48" creationId="{EDDBB197-D710-4A4F-A9CA-FD2177498BE8}"/>
          </ac:spMkLst>
        </pc:spChg>
        <pc:spChg chg="add del">
          <ac:chgData name="kkahhaleh001@outlook.com" userId="780fff77e0b05e68" providerId="LiveId" clId="{F095C5CB-CE5D-4E79-B030-96472E3077C1}" dt="2023-08-23T18:59:05.973" v="748" actId="26606"/>
          <ac:spMkLst>
            <pc:docMk/>
            <pc:sldMk cId="13251551" sldId="258"/>
            <ac:spMk id="49" creationId="{71F2038E-D777-4B76-81DD-DD13EE91B9DD}"/>
          </ac:spMkLst>
        </pc:spChg>
        <pc:spChg chg="add del">
          <ac:chgData name="kkahhaleh001@outlook.com" userId="780fff77e0b05e68" providerId="LiveId" clId="{F095C5CB-CE5D-4E79-B030-96472E3077C1}" dt="2023-08-23T19:00:54.721" v="760" actId="26606"/>
          <ac:spMkLst>
            <pc:docMk/>
            <pc:sldMk cId="13251551" sldId="258"/>
            <ac:spMk id="50" creationId="{975D1CFA-2CDB-4B64-BD9F-85744E8DA12F}"/>
          </ac:spMkLst>
        </pc:spChg>
        <pc:spChg chg="add del">
          <ac:chgData name="kkahhaleh001@outlook.com" userId="780fff77e0b05e68" providerId="LiveId" clId="{F095C5CB-CE5D-4E79-B030-96472E3077C1}" dt="2023-08-23T19:01:03.778" v="762" actId="26606"/>
          <ac:spMkLst>
            <pc:docMk/>
            <pc:sldMk cId="13251551" sldId="258"/>
            <ac:spMk id="58" creationId="{9F7D5CDA-D291-4307-BF55-1381FED29634}"/>
          </ac:spMkLst>
        </pc:spChg>
        <pc:spChg chg="add">
          <ac:chgData name="kkahhaleh001@outlook.com" userId="780fff77e0b05e68" providerId="LiveId" clId="{F095C5CB-CE5D-4E79-B030-96472E3077C1}" dt="2023-08-23T19:01:03.888" v="763" actId="26606"/>
          <ac:spMkLst>
            <pc:docMk/>
            <pc:sldMk cId="13251551" sldId="258"/>
            <ac:spMk id="60" creationId="{9F7D5CDA-D291-4307-BF55-1381FED29634}"/>
          </ac:spMkLst>
        </pc:spChg>
        <pc:grpChg chg="add del">
          <ac:chgData name="kkahhaleh001@outlook.com" userId="780fff77e0b05e68" providerId="LiveId" clId="{F095C5CB-CE5D-4E79-B030-96472E3077C1}" dt="2023-08-23T18:59:05.973" v="748" actId="26606"/>
          <ac:grpSpMkLst>
            <pc:docMk/>
            <pc:sldMk cId="13251551" sldId="258"/>
            <ac:grpSpMk id="51" creationId="{DD354807-230F-4402-B1B9-F733A8F1F190}"/>
          </ac:grpSpMkLst>
        </pc:grpChg>
        <pc:grpChg chg="add del">
          <ac:chgData name="kkahhaleh001@outlook.com" userId="780fff77e0b05e68" providerId="LiveId" clId="{F095C5CB-CE5D-4E79-B030-96472E3077C1}" dt="2023-08-23T19:00:54.721" v="760" actId="26606"/>
          <ac:grpSpMkLst>
            <pc:docMk/>
            <pc:sldMk cId="13251551" sldId="258"/>
            <ac:grpSpMk id="52" creationId="{25EE5136-01F1-466C-962D-BA9B4C6757AA}"/>
          </ac:grpSpMkLst>
        </pc:grpChg>
        <pc:graphicFrameChg chg="add del">
          <ac:chgData name="kkahhaleh001@outlook.com" userId="780fff77e0b05e68" providerId="LiveId" clId="{F095C5CB-CE5D-4E79-B030-96472E3077C1}" dt="2023-08-23T10:41:55.918" v="566" actId="26606"/>
          <ac:graphicFrameMkLst>
            <pc:docMk/>
            <pc:sldMk cId="13251551" sldId="258"/>
            <ac:graphicFrameMk id="31" creationId="{3A363847-85DD-BCB1-4586-2DB0C9BD13D4}"/>
          </ac:graphicFrameMkLst>
        </pc:graphicFrameChg>
        <pc:graphicFrameChg chg="add del">
          <ac:chgData name="kkahhaleh001@outlook.com" userId="780fff77e0b05e68" providerId="LiveId" clId="{F095C5CB-CE5D-4E79-B030-96472E3077C1}" dt="2023-08-23T10:41:58.085" v="568" actId="26606"/>
          <ac:graphicFrameMkLst>
            <pc:docMk/>
            <pc:sldMk cId="13251551" sldId="258"/>
            <ac:graphicFrameMk id="35" creationId="{0C2D4837-AC07-86C4-F617-5C93A701063C}"/>
          </ac:graphicFrameMkLst>
        </pc:graphicFrameChg>
        <pc:graphicFrameChg chg="add del mod modGraphic">
          <ac:chgData name="kkahhaleh001@outlook.com" userId="780fff77e0b05e68" providerId="LiveId" clId="{F095C5CB-CE5D-4E79-B030-96472E3077C1}" dt="2023-08-23T19:00:07.210" v="755" actId="11529"/>
          <ac:graphicFrameMkLst>
            <pc:docMk/>
            <pc:sldMk cId="13251551" sldId="258"/>
            <ac:graphicFrameMk id="42" creationId="{3A363847-85DD-BCB1-4586-2DB0C9BD13D4}"/>
          </ac:graphicFrameMkLst>
        </pc:graphicFrameChg>
        <pc:graphicFrameChg chg="add mod modGraphic">
          <ac:chgData name="kkahhaleh001@outlook.com" userId="780fff77e0b05e68" providerId="LiveId" clId="{F095C5CB-CE5D-4E79-B030-96472E3077C1}" dt="2023-08-23T19:01:03.888" v="763" actId="26606"/>
          <ac:graphicFrameMkLst>
            <pc:docMk/>
            <pc:sldMk cId="13251551" sldId="258"/>
            <ac:graphicFrameMk id="43" creationId="{2FD130B5-4F31-8EAC-645A-A9689287B98B}"/>
          </ac:graphicFrameMkLst>
        </pc:graphicFrameChg>
        <pc:picChg chg="add del">
          <ac:chgData name="kkahhaleh001@outlook.com" userId="780fff77e0b05e68" providerId="LiveId" clId="{F095C5CB-CE5D-4E79-B030-96472E3077C1}" dt="2023-08-23T10:41:21.425" v="556" actId="26606"/>
          <ac:picMkLst>
            <pc:docMk/>
            <pc:sldMk cId="13251551" sldId="258"/>
            <ac:picMk id="5" creationId="{9CCF33FC-EA50-8792-90E8-6C9F05853823}"/>
          </ac:picMkLst>
        </pc:picChg>
        <pc:picChg chg="add del">
          <ac:chgData name="kkahhaleh001@outlook.com" userId="780fff77e0b05e68" providerId="LiveId" clId="{F095C5CB-CE5D-4E79-B030-96472E3077C1}" dt="2023-08-23T10:41:55.918" v="566" actId="26606"/>
          <ac:picMkLst>
            <pc:docMk/>
            <pc:sldMk cId="13251551" sldId="258"/>
            <ac:picMk id="6" creationId="{2033A350-0CF7-2327-5A92-276BC2DA4495}"/>
          </ac:picMkLst>
        </pc:picChg>
        <pc:picChg chg="add del">
          <ac:chgData name="kkahhaleh001@outlook.com" userId="780fff77e0b05e68" providerId="LiveId" clId="{F095C5CB-CE5D-4E79-B030-96472E3077C1}" dt="2023-08-23T10:41:25.058" v="558" actId="26606"/>
          <ac:picMkLst>
            <pc:docMk/>
            <pc:sldMk cId="13251551" sldId="258"/>
            <ac:picMk id="17" creationId="{A88494BE-69F4-9827-C03F-48FA17D4ABFB}"/>
          </ac:picMkLst>
        </pc:picChg>
        <pc:picChg chg="add del">
          <ac:chgData name="kkahhaleh001@outlook.com" userId="780fff77e0b05e68" providerId="LiveId" clId="{F095C5CB-CE5D-4E79-B030-96472E3077C1}" dt="2023-08-23T10:41:31.201" v="560" actId="26606"/>
          <ac:picMkLst>
            <pc:docMk/>
            <pc:sldMk cId="13251551" sldId="258"/>
            <ac:picMk id="20" creationId="{AD549F17-41CB-6BB1-14D7-27E464ECE2CC}"/>
          </ac:picMkLst>
        </pc:picChg>
        <pc:picChg chg="add del">
          <ac:chgData name="kkahhaleh001@outlook.com" userId="780fff77e0b05e68" providerId="LiveId" clId="{F095C5CB-CE5D-4E79-B030-96472E3077C1}" dt="2023-08-23T10:41:36.179" v="562" actId="26606"/>
          <ac:picMkLst>
            <pc:docMk/>
            <pc:sldMk cId="13251551" sldId="258"/>
            <ac:picMk id="25" creationId="{A88494BE-69F4-9827-C03F-48FA17D4ABFB}"/>
          </ac:picMkLst>
        </pc:picChg>
        <pc:picChg chg="add del">
          <ac:chgData name="kkahhaleh001@outlook.com" userId="780fff77e0b05e68" providerId="LiveId" clId="{F095C5CB-CE5D-4E79-B030-96472E3077C1}" dt="2023-08-23T10:41:47.705" v="564" actId="26606"/>
          <ac:picMkLst>
            <pc:docMk/>
            <pc:sldMk cId="13251551" sldId="258"/>
            <ac:picMk id="28" creationId="{B78D36FC-1DFE-31C6-2FC8-6103DE30D889}"/>
          </ac:picMkLst>
        </pc:picChg>
        <pc:picChg chg="add del">
          <ac:chgData name="kkahhaleh001@outlook.com" userId="780fff77e0b05e68" providerId="LiveId" clId="{F095C5CB-CE5D-4E79-B030-96472E3077C1}" dt="2023-08-23T10:41:58.085" v="568" actId="26606"/>
          <ac:picMkLst>
            <pc:docMk/>
            <pc:sldMk cId="13251551" sldId="258"/>
            <ac:picMk id="34" creationId="{BBAC59B6-F84D-ED2C-6EB1-FE89E1703F5E}"/>
          </ac:picMkLst>
        </pc:picChg>
        <pc:picChg chg="add mod">
          <ac:chgData name="kkahhaleh001@outlook.com" userId="780fff77e0b05e68" providerId="LiveId" clId="{F095C5CB-CE5D-4E79-B030-96472E3077C1}" dt="2023-08-23T19:01:03.888" v="763" actId="26606"/>
          <ac:picMkLst>
            <pc:docMk/>
            <pc:sldMk cId="13251551" sldId="258"/>
            <ac:picMk id="40" creationId="{2033A350-0CF7-2327-5A92-276BC2DA4495}"/>
          </ac:picMkLst>
        </pc:picChg>
      </pc:sldChg>
      <pc:sldChg chg="addSp delSp modSp new mod setBg modClrScheme addAnim delAnim modAnim setClrOvrMap delDesignElem chgLayout">
        <pc:chgData name="kkahhaleh001@outlook.com" userId="780fff77e0b05e68" providerId="LiveId" clId="{F095C5CB-CE5D-4E79-B030-96472E3077C1}" dt="2023-08-23T19:02:48.383" v="785" actId="26606"/>
        <pc:sldMkLst>
          <pc:docMk/>
          <pc:sldMk cId="3473364062" sldId="259"/>
        </pc:sldMkLst>
        <pc:spChg chg="mod ord">
          <ac:chgData name="kkahhaleh001@outlook.com" userId="780fff77e0b05e68" providerId="LiveId" clId="{F095C5CB-CE5D-4E79-B030-96472E3077C1}" dt="2023-08-23T19:02:48.383" v="785" actId="26606"/>
          <ac:spMkLst>
            <pc:docMk/>
            <pc:sldMk cId="3473364062" sldId="259"/>
            <ac:spMk id="2" creationId="{0B235B5E-53F2-554C-D998-53411DDCB695}"/>
          </ac:spMkLst>
        </pc:spChg>
        <pc:spChg chg="del mod ord">
          <ac:chgData name="kkahhaleh001@outlook.com" userId="780fff77e0b05e68" providerId="LiveId" clId="{F095C5CB-CE5D-4E79-B030-96472E3077C1}" dt="2023-08-23T10:50:58.909" v="582" actId="700"/>
          <ac:spMkLst>
            <pc:docMk/>
            <pc:sldMk cId="3473364062" sldId="259"/>
            <ac:spMk id="3" creationId="{43DFB351-29CB-5CE8-C0AD-C9E3B8A6AB98}"/>
          </ac:spMkLst>
        </pc:spChg>
        <pc:spChg chg="add del mod ord">
          <ac:chgData name="kkahhaleh001@outlook.com" userId="780fff77e0b05e68" providerId="LiveId" clId="{F095C5CB-CE5D-4E79-B030-96472E3077C1}" dt="2023-08-23T19:02:38.361" v="784" actId="700"/>
          <ac:spMkLst>
            <pc:docMk/>
            <pc:sldMk cId="3473364062" sldId="259"/>
            <ac:spMk id="4" creationId="{C049173B-B610-E887-494A-38B2B0940F74}"/>
          </ac:spMkLst>
        </pc:spChg>
        <pc:spChg chg="add">
          <ac:chgData name="kkahhaleh001@outlook.com" userId="780fff77e0b05e68" providerId="LiveId" clId="{F095C5CB-CE5D-4E79-B030-96472E3077C1}" dt="2023-08-23T19:02:48.383" v="785" actId="26606"/>
          <ac:spMkLst>
            <pc:docMk/>
            <pc:sldMk cId="3473364062" sldId="259"/>
            <ac:spMk id="7" creationId="{BEBFA723-5A7B-472D-ABD7-1526B8D3A38B}"/>
          </ac:spMkLst>
        </pc:spChg>
        <pc:spChg chg="add">
          <ac:chgData name="kkahhaleh001@outlook.com" userId="780fff77e0b05e68" providerId="LiveId" clId="{F095C5CB-CE5D-4E79-B030-96472E3077C1}" dt="2023-08-23T19:02:48.383" v="785" actId="26606"/>
          <ac:spMkLst>
            <pc:docMk/>
            <pc:sldMk cId="3473364062" sldId="259"/>
            <ac:spMk id="8" creationId="{A6B27065-399A-4CF7-BF70-CF79B9848FC1}"/>
          </ac:spMkLst>
        </pc:spChg>
        <pc:spChg chg="add del">
          <ac:chgData name="kkahhaleh001@outlook.com" userId="780fff77e0b05e68" providerId="LiveId" clId="{F095C5CB-CE5D-4E79-B030-96472E3077C1}" dt="2023-08-23T10:43:03.802" v="572" actId="26606"/>
          <ac:spMkLst>
            <pc:docMk/>
            <pc:sldMk cId="3473364062" sldId="259"/>
            <ac:spMk id="9" creationId="{7D9D36D6-2AC5-46A1-A849-4C82D5264A3A}"/>
          </ac:spMkLst>
        </pc:spChg>
        <pc:spChg chg="add del">
          <ac:chgData name="kkahhaleh001@outlook.com" userId="780fff77e0b05e68" providerId="LiveId" clId="{F095C5CB-CE5D-4E79-B030-96472E3077C1}" dt="2023-08-23T10:43:07.101" v="574" actId="26606"/>
          <ac:spMkLst>
            <pc:docMk/>
            <pc:sldMk cId="3473364062" sldId="259"/>
            <ac:spMk id="11" creationId="{2CF7CF5F-D747-47B3-80B1-8392750446C6}"/>
          </ac:spMkLst>
        </pc:spChg>
        <pc:spChg chg="add del">
          <ac:chgData name="kkahhaleh001@outlook.com" userId="780fff77e0b05e68" providerId="LiveId" clId="{F095C5CB-CE5D-4E79-B030-96472E3077C1}" dt="2023-08-23T10:43:07.101" v="574" actId="26606"/>
          <ac:spMkLst>
            <pc:docMk/>
            <pc:sldMk cId="3473364062" sldId="259"/>
            <ac:spMk id="12" creationId="{B91DC64C-88DE-4204-8BC8-E1B86FEBB252}"/>
          </ac:spMkLst>
        </pc:spChg>
        <pc:spChg chg="add del">
          <ac:chgData name="kkahhaleh001@outlook.com" userId="780fff77e0b05e68" providerId="LiveId" clId="{F095C5CB-CE5D-4E79-B030-96472E3077C1}" dt="2023-08-23T10:43:07.101" v="574" actId="26606"/>
          <ac:spMkLst>
            <pc:docMk/>
            <pc:sldMk cId="3473364062" sldId="259"/>
            <ac:spMk id="13" creationId="{820B6604-1FF9-43F5-AC47-3D41CB2F563B}"/>
          </ac:spMkLst>
        </pc:spChg>
        <pc:spChg chg="add del">
          <ac:chgData name="kkahhaleh001@outlook.com" userId="780fff77e0b05e68" providerId="LiveId" clId="{F095C5CB-CE5D-4E79-B030-96472E3077C1}" dt="2023-08-23T10:43:07.101" v="574" actId="26606"/>
          <ac:spMkLst>
            <pc:docMk/>
            <pc:sldMk cId="3473364062" sldId="259"/>
            <ac:spMk id="15" creationId="{5912B5B1-BC40-4CD1-8541-549C583431ED}"/>
          </ac:spMkLst>
        </pc:spChg>
        <pc:spChg chg="add del">
          <ac:chgData name="kkahhaleh001@outlook.com" userId="780fff77e0b05e68" providerId="LiveId" clId="{F095C5CB-CE5D-4E79-B030-96472E3077C1}" dt="2023-08-23T10:43:07.101" v="574" actId="26606"/>
          <ac:spMkLst>
            <pc:docMk/>
            <pc:sldMk cId="3473364062" sldId="259"/>
            <ac:spMk id="17" creationId="{CE1108CD-786E-4304-9504-9C5AD64829D2}"/>
          </ac:spMkLst>
        </pc:spChg>
        <pc:spChg chg="add del">
          <ac:chgData name="kkahhaleh001@outlook.com" userId="780fff77e0b05e68" providerId="LiveId" clId="{F095C5CB-CE5D-4E79-B030-96472E3077C1}" dt="2023-08-23T10:43:07.101" v="574" actId="26606"/>
          <ac:spMkLst>
            <pc:docMk/>
            <pc:sldMk cId="3473364062" sldId="259"/>
            <ac:spMk id="19" creationId="{E252BF65-A104-4DD3-8D54-285294DCC0C7}"/>
          </ac:spMkLst>
        </pc:spChg>
        <pc:spChg chg="add del">
          <ac:chgData name="kkahhaleh001@outlook.com" userId="780fff77e0b05e68" providerId="LiveId" clId="{F095C5CB-CE5D-4E79-B030-96472E3077C1}" dt="2023-08-23T10:43:08.703" v="576" actId="26606"/>
          <ac:spMkLst>
            <pc:docMk/>
            <pc:sldMk cId="3473364062" sldId="259"/>
            <ac:spMk id="21" creationId="{7D9D36D6-2AC5-46A1-A849-4C82D5264A3A}"/>
          </ac:spMkLst>
        </pc:spChg>
        <pc:spChg chg="add del">
          <ac:chgData name="kkahhaleh001@outlook.com" userId="780fff77e0b05e68" providerId="LiveId" clId="{F095C5CB-CE5D-4E79-B030-96472E3077C1}" dt="2023-08-23T10:50:58.909" v="582" actId="700"/>
          <ac:spMkLst>
            <pc:docMk/>
            <pc:sldMk cId="3473364062" sldId="259"/>
            <ac:spMk id="24" creationId="{8F58EDD9-0685-44E6-9B72-108BB10E1AB0}"/>
          </ac:spMkLst>
        </pc:spChg>
        <pc:spChg chg="add del">
          <ac:chgData name="kkahhaleh001@outlook.com" userId="780fff77e0b05e68" providerId="LiveId" clId="{F095C5CB-CE5D-4E79-B030-96472E3077C1}" dt="2023-08-23T10:51:16.365" v="584" actId="26606"/>
          <ac:spMkLst>
            <pc:docMk/>
            <pc:sldMk cId="3473364062" sldId="259"/>
            <ac:spMk id="30" creationId="{71B2258F-86CA-4D4D-8270-BC05FCDEBFB3}"/>
          </ac:spMkLst>
        </pc:spChg>
        <pc:spChg chg="add del">
          <ac:chgData name="kkahhaleh001@outlook.com" userId="780fff77e0b05e68" providerId="LiveId" clId="{F095C5CB-CE5D-4E79-B030-96472E3077C1}" dt="2023-08-23T10:51:34.480" v="591" actId="26606"/>
          <ac:spMkLst>
            <pc:docMk/>
            <pc:sldMk cId="3473364062" sldId="259"/>
            <ac:spMk id="32" creationId="{8F58EDD9-0685-44E6-9B72-108BB10E1AB0}"/>
          </ac:spMkLst>
        </pc:spChg>
        <pc:spChg chg="add del">
          <ac:chgData name="kkahhaleh001@outlook.com" userId="780fff77e0b05e68" providerId="LiveId" clId="{F095C5CB-CE5D-4E79-B030-96472E3077C1}" dt="2023-08-23T10:51:26.591" v="588" actId="26606"/>
          <ac:spMkLst>
            <pc:docMk/>
            <pc:sldMk cId="3473364062" sldId="259"/>
            <ac:spMk id="37" creationId="{8F58EDD9-0685-44E6-9B72-108BB10E1AB0}"/>
          </ac:spMkLst>
        </pc:spChg>
        <pc:spChg chg="add del">
          <ac:chgData name="kkahhaleh001@outlook.com" userId="780fff77e0b05e68" providerId="LiveId" clId="{F095C5CB-CE5D-4E79-B030-96472E3077C1}" dt="2023-08-23T10:51:34.480" v="590" actId="26606"/>
          <ac:spMkLst>
            <pc:docMk/>
            <pc:sldMk cId="3473364062" sldId="259"/>
            <ac:spMk id="39" creationId="{9389D3E0-BA02-41D3-B2AC-8FD6AA893902}"/>
          </ac:spMkLst>
        </pc:spChg>
        <pc:spChg chg="add del">
          <ac:chgData name="kkahhaleh001@outlook.com" userId="780fff77e0b05e68" providerId="LiveId" clId="{F095C5CB-CE5D-4E79-B030-96472E3077C1}" dt="2023-08-23T19:02:20.141" v="781" actId="700"/>
          <ac:spMkLst>
            <pc:docMk/>
            <pc:sldMk cId="3473364062" sldId="259"/>
            <ac:spMk id="41" creationId="{8A94871E-96FC-4ADE-815B-41A636E34F1A}"/>
          </ac:spMkLst>
        </pc:spChg>
        <pc:spChg chg="add del">
          <ac:chgData name="kkahhaleh001@outlook.com" userId="780fff77e0b05e68" providerId="LiveId" clId="{F095C5CB-CE5D-4E79-B030-96472E3077C1}" dt="2023-08-23T19:02:20.141" v="781" actId="700"/>
          <ac:spMkLst>
            <pc:docMk/>
            <pc:sldMk cId="3473364062" sldId="259"/>
            <ac:spMk id="42" creationId="{3FCFB1DE-0B7E-48CC-BA90-B2AB0889F9D6}"/>
          </ac:spMkLst>
        </pc:spChg>
        <pc:grpChg chg="add">
          <ac:chgData name="kkahhaleh001@outlook.com" userId="780fff77e0b05e68" providerId="LiveId" clId="{F095C5CB-CE5D-4E79-B030-96472E3077C1}" dt="2023-08-23T19:02:48.383" v="785" actId="26606"/>
          <ac:grpSpMkLst>
            <pc:docMk/>
            <pc:sldMk cId="3473364062" sldId="259"/>
            <ac:grpSpMk id="10" creationId="{CF22986C-DDF7-4109-9D6A-006800D6B041}"/>
          </ac:grpSpMkLst>
        </pc:grpChg>
        <pc:picChg chg="add del">
          <ac:chgData name="kkahhaleh001@outlook.com" userId="780fff77e0b05e68" providerId="LiveId" clId="{F095C5CB-CE5D-4E79-B030-96472E3077C1}" dt="2023-08-23T10:43:03.802" v="572" actId="26606"/>
          <ac:picMkLst>
            <pc:docMk/>
            <pc:sldMk cId="3473364062" sldId="259"/>
            <ac:picMk id="5" creationId="{F907601E-DD3A-A6A9-829E-B5A1E38710B6}"/>
          </ac:picMkLst>
        </pc:picChg>
        <pc:picChg chg="add">
          <ac:chgData name="kkahhaleh001@outlook.com" userId="780fff77e0b05e68" providerId="LiveId" clId="{F095C5CB-CE5D-4E79-B030-96472E3077C1}" dt="2023-08-23T19:02:48.383" v="785" actId="26606"/>
          <ac:picMkLst>
            <pc:docMk/>
            <pc:sldMk cId="3473364062" sldId="259"/>
            <ac:picMk id="6" creationId="{CCDB1998-B44D-63BC-6D6E-E46A914310DD}"/>
          </ac:picMkLst>
        </pc:picChg>
        <pc:picChg chg="add del">
          <ac:chgData name="kkahhaleh001@outlook.com" userId="780fff77e0b05e68" providerId="LiveId" clId="{F095C5CB-CE5D-4E79-B030-96472E3077C1}" dt="2023-08-23T10:43:07.101" v="574" actId="26606"/>
          <ac:picMkLst>
            <pc:docMk/>
            <pc:sldMk cId="3473364062" sldId="259"/>
            <ac:picMk id="14" creationId="{FD210255-5305-8E0E-E5F5-2E308A6DD8F8}"/>
          </ac:picMkLst>
        </pc:picChg>
        <pc:picChg chg="add del">
          <ac:chgData name="kkahhaleh001@outlook.com" userId="780fff77e0b05e68" providerId="LiveId" clId="{F095C5CB-CE5D-4E79-B030-96472E3077C1}" dt="2023-08-23T10:43:08.703" v="576" actId="26606"/>
          <ac:picMkLst>
            <pc:docMk/>
            <pc:sldMk cId="3473364062" sldId="259"/>
            <ac:picMk id="22" creationId="{F907601E-DD3A-A6A9-829E-B5A1E38710B6}"/>
          </ac:picMkLst>
        </pc:picChg>
        <pc:picChg chg="add del mod">
          <ac:chgData name="kkahhaleh001@outlook.com" userId="780fff77e0b05e68" providerId="LiveId" clId="{F095C5CB-CE5D-4E79-B030-96472E3077C1}" dt="2023-08-23T19:02:21.820" v="783" actId="478"/>
          <ac:picMkLst>
            <pc:docMk/>
            <pc:sldMk cId="3473364062" sldId="259"/>
            <ac:picMk id="25" creationId="{39465CE3-57BC-F9A4-6DC2-F9F00A10BB5C}"/>
          </ac:picMkLst>
        </pc:picChg>
      </pc:sldChg>
      <pc:sldChg chg="addSp delSp modSp new del mod modClrScheme chgLayout">
        <pc:chgData name="kkahhaleh001@outlook.com" userId="780fff77e0b05e68" providerId="LiveId" clId="{F095C5CB-CE5D-4E79-B030-96472E3077C1}" dt="2023-08-23T11:10:07.274" v="614" actId="47"/>
        <pc:sldMkLst>
          <pc:docMk/>
          <pc:sldMk cId="432049454" sldId="260"/>
        </pc:sldMkLst>
        <pc:spChg chg="del mod ord">
          <ac:chgData name="kkahhaleh001@outlook.com" userId="780fff77e0b05e68" providerId="LiveId" clId="{F095C5CB-CE5D-4E79-B030-96472E3077C1}" dt="2023-08-23T11:10:03.968" v="613" actId="700"/>
          <ac:spMkLst>
            <pc:docMk/>
            <pc:sldMk cId="432049454" sldId="260"/>
            <ac:spMk id="2" creationId="{23F7F7CC-50A5-ECB7-6616-0470D067758D}"/>
          </ac:spMkLst>
        </pc:spChg>
        <pc:spChg chg="mod ord">
          <ac:chgData name="kkahhaleh001@outlook.com" userId="780fff77e0b05e68" providerId="LiveId" clId="{F095C5CB-CE5D-4E79-B030-96472E3077C1}" dt="2023-08-23T11:10:03.968" v="613" actId="700"/>
          <ac:spMkLst>
            <pc:docMk/>
            <pc:sldMk cId="432049454" sldId="260"/>
            <ac:spMk id="3" creationId="{AF31FBF7-CE9A-92DA-CEA4-7F921FA896CA}"/>
          </ac:spMkLst>
        </pc:spChg>
        <pc:spChg chg="add mod ord">
          <ac:chgData name="kkahhaleh001@outlook.com" userId="780fff77e0b05e68" providerId="LiveId" clId="{F095C5CB-CE5D-4E79-B030-96472E3077C1}" dt="2023-08-23T11:10:03.968" v="613" actId="700"/>
          <ac:spMkLst>
            <pc:docMk/>
            <pc:sldMk cId="432049454" sldId="260"/>
            <ac:spMk id="4" creationId="{928D5A98-B1AF-D1C0-31FA-A89607124198}"/>
          </ac:spMkLst>
        </pc:spChg>
      </pc:sldChg>
      <pc:sldChg chg="addSp modSp new mod setBg">
        <pc:chgData name="kkahhaleh001@outlook.com" userId="780fff77e0b05e68" providerId="LiveId" clId="{F095C5CB-CE5D-4E79-B030-96472E3077C1}" dt="2023-08-23T11:10:45.597" v="635" actId="26606"/>
        <pc:sldMkLst>
          <pc:docMk/>
          <pc:sldMk cId="4199883354" sldId="260"/>
        </pc:sldMkLst>
        <pc:spChg chg="mod">
          <ac:chgData name="kkahhaleh001@outlook.com" userId="780fff77e0b05e68" providerId="LiveId" clId="{F095C5CB-CE5D-4E79-B030-96472E3077C1}" dt="2023-08-23T11:10:45.597" v="635" actId="26606"/>
          <ac:spMkLst>
            <pc:docMk/>
            <pc:sldMk cId="4199883354" sldId="260"/>
            <ac:spMk id="2" creationId="{A14AE5E9-6CA7-06A1-56CB-C6D192ED9BFD}"/>
          </ac:spMkLst>
        </pc:spChg>
        <pc:spChg chg="add">
          <ac:chgData name="kkahhaleh001@outlook.com" userId="780fff77e0b05e68" providerId="LiveId" clId="{F095C5CB-CE5D-4E79-B030-96472E3077C1}" dt="2023-08-23T11:10:45.597" v="635" actId="26606"/>
          <ac:spMkLst>
            <pc:docMk/>
            <pc:sldMk cId="4199883354" sldId="260"/>
            <ac:spMk id="9" creationId="{A3363022-C969-41E9-8EB2-E4C94908C1FA}"/>
          </ac:spMkLst>
        </pc:spChg>
        <pc:spChg chg="add">
          <ac:chgData name="kkahhaleh001@outlook.com" userId="780fff77e0b05e68" providerId="LiveId" clId="{F095C5CB-CE5D-4E79-B030-96472E3077C1}" dt="2023-08-23T11:10:45.597" v="635" actId="26606"/>
          <ac:spMkLst>
            <pc:docMk/>
            <pc:sldMk cId="4199883354" sldId="260"/>
            <ac:spMk id="11" creationId="{8D1AD6B3-BE88-4CEB-BA17-790657CC4729}"/>
          </ac:spMkLst>
        </pc:spChg>
        <pc:grpChg chg="add">
          <ac:chgData name="kkahhaleh001@outlook.com" userId="780fff77e0b05e68" providerId="LiveId" clId="{F095C5CB-CE5D-4E79-B030-96472E3077C1}" dt="2023-08-23T11:10:45.597" v="635" actId="26606"/>
          <ac:grpSpMkLst>
            <pc:docMk/>
            <pc:sldMk cId="4199883354" sldId="260"/>
            <ac:grpSpMk id="13" creationId="{89D1390B-7E13-4B4F-9CB2-391063412E54}"/>
          </ac:grpSpMkLst>
        </pc:grpChg>
        <pc:picChg chg="add">
          <ac:chgData name="kkahhaleh001@outlook.com" userId="780fff77e0b05e68" providerId="LiveId" clId="{F095C5CB-CE5D-4E79-B030-96472E3077C1}" dt="2023-08-23T11:10:45.597" v="635" actId="26606"/>
          <ac:picMkLst>
            <pc:docMk/>
            <pc:sldMk cId="4199883354" sldId="260"/>
            <ac:picMk id="6" creationId="{162BD1B7-B36F-2E27-0584-1FA330DEB928}"/>
          </ac:picMkLst>
        </pc:picChg>
      </pc:sldChg>
      <pc:sldChg chg="addSp delSp modSp new mod setBg modClrScheme delDesignElem chgLayout">
        <pc:chgData name="kkahhaleh001@outlook.com" userId="780fff77e0b05e68" providerId="LiveId" clId="{F095C5CB-CE5D-4E79-B030-96472E3077C1}" dt="2023-08-23T18:53:57.999" v="721" actId="26606"/>
        <pc:sldMkLst>
          <pc:docMk/>
          <pc:sldMk cId="1399963477" sldId="261"/>
        </pc:sldMkLst>
        <pc:spChg chg="mod ord">
          <ac:chgData name="kkahhaleh001@outlook.com" userId="780fff77e0b05e68" providerId="LiveId" clId="{F095C5CB-CE5D-4E79-B030-96472E3077C1}" dt="2023-08-23T18:53:57.999" v="721" actId="26606"/>
          <ac:spMkLst>
            <pc:docMk/>
            <pc:sldMk cId="1399963477" sldId="261"/>
            <ac:spMk id="2" creationId="{DB6B2604-89CB-155E-C8AD-A0FA394601D0}"/>
          </ac:spMkLst>
        </pc:spChg>
        <pc:spChg chg="add del mod ord">
          <ac:chgData name="kkahhaleh001@outlook.com" userId="780fff77e0b05e68" providerId="LiveId" clId="{F095C5CB-CE5D-4E79-B030-96472E3077C1}" dt="2023-08-23T18:52:36.045" v="719"/>
          <ac:spMkLst>
            <pc:docMk/>
            <pc:sldMk cId="1399963477" sldId="261"/>
            <ac:spMk id="3" creationId="{D7861A73-601F-60AC-BD17-D6AECCFCD27F}"/>
          </ac:spMkLst>
        </pc:spChg>
        <pc:spChg chg="add mod">
          <ac:chgData name="kkahhaleh001@outlook.com" userId="780fff77e0b05e68" providerId="LiveId" clId="{F095C5CB-CE5D-4E79-B030-96472E3077C1}" dt="2023-08-23T18:53:57.999" v="721" actId="26606"/>
          <ac:spMkLst>
            <pc:docMk/>
            <pc:sldMk cId="1399963477" sldId="261"/>
            <ac:spMk id="5" creationId="{A6773859-658D-72FF-2ADF-67AE4E88A31F}"/>
          </ac:spMkLst>
        </pc:spChg>
        <pc:spChg chg="add del">
          <ac:chgData name="kkahhaleh001@outlook.com" userId="780fff77e0b05e68" providerId="LiveId" clId="{F095C5CB-CE5D-4E79-B030-96472E3077C1}" dt="2023-08-23T18:53:57.999" v="721" actId="26606"/>
          <ac:spMkLst>
            <pc:docMk/>
            <pc:sldMk cId="1399963477" sldId="261"/>
            <ac:spMk id="6" creationId="{AE3A741D-C19B-960A-5803-1C5887147820}"/>
          </ac:spMkLst>
        </pc:spChg>
        <pc:spChg chg="add del">
          <ac:chgData name="kkahhaleh001@outlook.com" userId="780fff77e0b05e68" providerId="LiveId" clId="{F095C5CB-CE5D-4E79-B030-96472E3077C1}" dt="2023-08-23T18:53:57.999" v="721" actId="26606"/>
          <ac:spMkLst>
            <pc:docMk/>
            <pc:sldMk cId="1399963477" sldId="261"/>
            <ac:spMk id="7" creationId="{8D6EA299-0840-6DEA-E670-C49AEBC87E89}"/>
          </ac:spMkLst>
        </pc:spChg>
        <pc:spChg chg="add del">
          <ac:chgData name="kkahhaleh001@outlook.com" userId="780fff77e0b05e68" providerId="LiveId" clId="{F095C5CB-CE5D-4E79-B030-96472E3077C1}" dt="2023-08-23T18:53:57.999" v="721" actId="26606"/>
          <ac:spMkLst>
            <pc:docMk/>
            <pc:sldMk cId="1399963477" sldId="261"/>
            <ac:spMk id="11" creationId="{9C3A50E9-9119-7BC3-083B-2D84CCC78E47}"/>
          </ac:spMkLst>
        </pc:spChg>
        <pc:spChg chg="add del">
          <ac:chgData name="kkahhaleh001@outlook.com" userId="780fff77e0b05e68" providerId="LiveId" clId="{F095C5CB-CE5D-4E79-B030-96472E3077C1}" dt="2023-08-23T18:53:57.999" v="721" actId="26606"/>
          <ac:spMkLst>
            <pc:docMk/>
            <pc:sldMk cId="1399963477" sldId="261"/>
            <ac:spMk id="13" creationId="{DC39DE25-0E4E-0AA7-0932-1D78C2372786}"/>
          </ac:spMkLst>
        </pc:spChg>
        <pc:spChg chg="add">
          <ac:chgData name="kkahhaleh001@outlook.com" userId="780fff77e0b05e68" providerId="LiveId" clId="{F095C5CB-CE5D-4E79-B030-96472E3077C1}" dt="2023-08-23T18:53:57.999" v="721" actId="26606"/>
          <ac:spMkLst>
            <pc:docMk/>
            <pc:sldMk cId="1399963477" sldId="261"/>
            <ac:spMk id="19" creationId="{743AA782-23D1-4521-8CAD-47662984AA08}"/>
          </ac:spMkLst>
        </pc:spChg>
        <pc:spChg chg="add">
          <ac:chgData name="kkahhaleh001@outlook.com" userId="780fff77e0b05e68" providerId="LiveId" clId="{F095C5CB-CE5D-4E79-B030-96472E3077C1}" dt="2023-08-23T18:53:57.999" v="721" actId="26606"/>
          <ac:spMkLst>
            <pc:docMk/>
            <pc:sldMk cId="1399963477" sldId="261"/>
            <ac:spMk id="20" creationId="{650D18FE-0824-4A46-B22C-A86B52E5780A}"/>
          </ac:spMkLst>
        </pc:spChg>
        <pc:grpChg chg="add del">
          <ac:chgData name="kkahhaleh001@outlook.com" userId="780fff77e0b05e68" providerId="LiveId" clId="{F095C5CB-CE5D-4E79-B030-96472E3077C1}" dt="2023-08-23T11:13:02.498" v="670" actId="26606"/>
          <ac:grpSpMkLst>
            <pc:docMk/>
            <pc:sldMk cId="1399963477" sldId="261"/>
            <ac:grpSpMk id="8" creationId="{F2C2385A-6F3A-07EF-D18E-AA9E680CE4BC}"/>
          </ac:grpSpMkLst>
        </pc:grpChg>
        <pc:grpChg chg="add del">
          <ac:chgData name="kkahhaleh001@outlook.com" userId="780fff77e0b05e68" providerId="LiveId" clId="{F095C5CB-CE5D-4E79-B030-96472E3077C1}" dt="2023-08-23T18:51:01.576" v="715" actId="700"/>
          <ac:grpSpMkLst>
            <pc:docMk/>
            <pc:sldMk cId="1399963477" sldId="261"/>
            <ac:grpSpMk id="15" creationId="{2B33CDD2-C0CB-D8AD-886D-0ABC95A02B71}"/>
          </ac:grpSpMkLst>
        </pc:grpChg>
        <pc:picChg chg="add mod ord">
          <ac:chgData name="kkahhaleh001@outlook.com" userId="780fff77e0b05e68" providerId="LiveId" clId="{F095C5CB-CE5D-4E79-B030-96472E3077C1}" dt="2023-08-23T18:53:57.999" v="721" actId="26606"/>
          <ac:picMkLst>
            <pc:docMk/>
            <pc:sldMk cId="1399963477" sldId="261"/>
            <ac:picMk id="4" creationId="{857C145D-6427-1824-534E-650DE527BD21}"/>
          </ac:picMkLst>
        </pc:picChg>
      </pc:sldChg>
      <pc:sldChg chg="new del">
        <pc:chgData name="kkahhaleh001@outlook.com" userId="780fff77e0b05e68" providerId="LiveId" clId="{F095C5CB-CE5D-4E79-B030-96472E3077C1}" dt="2023-08-23T11:09:38.841" v="594" actId="47"/>
        <pc:sldMkLst>
          <pc:docMk/>
          <pc:sldMk cId="4060620778" sldId="261"/>
        </pc:sldMkLst>
      </pc:sldChg>
      <pc:sldChg chg="addSp delSp modSp new mod setBg addAnim delAnim delDesignElem chgLayout">
        <pc:chgData name="kkahhaleh001@outlook.com" userId="780fff77e0b05e68" providerId="LiveId" clId="{F095C5CB-CE5D-4E79-B030-96472E3077C1}" dt="2023-08-23T19:02:04.668" v="780" actId="26606"/>
        <pc:sldMkLst>
          <pc:docMk/>
          <pc:sldMk cId="776869265" sldId="262"/>
        </pc:sldMkLst>
        <pc:spChg chg="mod ord">
          <ac:chgData name="kkahhaleh001@outlook.com" userId="780fff77e0b05e68" providerId="LiveId" clId="{F095C5CB-CE5D-4E79-B030-96472E3077C1}" dt="2023-08-23T19:02:04.668" v="780" actId="26606"/>
          <ac:spMkLst>
            <pc:docMk/>
            <pc:sldMk cId="776869265" sldId="262"/>
            <ac:spMk id="2" creationId="{FA6F1413-2D75-670F-9A5E-C278C5B8766C}"/>
          </ac:spMkLst>
        </pc:spChg>
        <pc:spChg chg="add">
          <ac:chgData name="kkahhaleh001@outlook.com" userId="780fff77e0b05e68" providerId="LiveId" clId="{F095C5CB-CE5D-4E79-B030-96472E3077C1}" dt="2023-08-23T19:02:04.668" v="780" actId="26606"/>
          <ac:spMkLst>
            <pc:docMk/>
            <pc:sldMk cId="776869265" sldId="262"/>
            <ac:spMk id="4" creationId="{BEBFA723-5A7B-472D-ABD7-1526B8D3A38B}"/>
          </ac:spMkLst>
        </pc:spChg>
        <pc:spChg chg="add">
          <ac:chgData name="kkahhaleh001@outlook.com" userId="780fff77e0b05e68" providerId="LiveId" clId="{F095C5CB-CE5D-4E79-B030-96472E3077C1}" dt="2023-08-23T19:02:04.668" v="780" actId="26606"/>
          <ac:spMkLst>
            <pc:docMk/>
            <pc:sldMk cId="776869265" sldId="262"/>
            <ac:spMk id="5" creationId="{A6B27065-399A-4CF7-BF70-CF79B9848FC1}"/>
          </ac:spMkLst>
        </pc:spChg>
        <pc:spChg chg="add del">
          <ac:chgData name="kkahhaleh001@outlook.com" userId="780fff77e0b05e68" providerId="LiveId" clId="{F095C5CB-CE5D-4E79-B030-96472E3077C1}" dt="2023-08-23T19:01:54.988" v="778" actId="700"/>
          <ac:spMkLst>
            <pc:docMk/>
            <pc:sldMk cId="776869265" sldId="262"/>
            <ac:spMk id="9" creationId="{8A94871E-96FC-4ADE-815B-41A636E34F1A}"/>
          </ac:spMkLst>
        </pc:spChg>
        <pc:spChg chg="add del">
          <ac:chgData name="kkahhaleh001@outlook.com" userId="780fff77e0b05e68" providerId="LiveId" clId="{F095C5CB-CE5D-4E79-B030-96472E3077C1}" dt="2023-08-23T19:01:54.988" v="778" actId="700"/>
          <ac:spMkLst>
            <pc:docMk/>
            <pc:sldMk cId="776869265" sldId="262"/>
            <ac:spMk id="11" creationId="{3FCFB1DE-0B7E-48CC-BA90-B2AB0889F9D6}"/>
          </ac:spMkLst>
        </pc:spChg>
        <pc:grpChg chg="add">
          <ac:chgData name="kkahhaleh001@outlook.com" userId="780fff77e0b05e68" providerId="LiveId" clId="{F095C5CB-CE5D-4E79-B030-96472E3077C1}" dt="2023-08-23T19:02:04.668" v="780" actId="26606"/>
          <ac:grpSpMkLst>
            <pc:docMk/>
            <pc:sldMk cId="776869265" sldId="262"/>
            <ac:grpSpMk id="13" creationId="{CF22986C-DDF7-4109-9D6A-006800D6B041}"/>
          </ac:grpSpMkLst>
        </pc:grpChg>
        <pc:picChg chg="add del">
          <ac:chgData name="kkahhaleh001@outlook.com" userId="780fff77e0b05e68" providerId="LiveId" clId="{F095C5CB-CE5D-4E79-B030-96472E3077C1}" dt="2023-08-23T19:01:57.094" v="779" actId="478"/>
          <ac:picMkLst>
            <pc:docMk/>
            <pc:sldMk cId="776869265" sldId="262"/>
            <ac:picMk id="6" creationId="{93A72EE5-6FAA-E486-1093-DCED1FEF170D}"/>
          </ac:picMkLst>
        </pc:picChg>
        <pc:picChg chg="add">
          <ac:chgData name="kkahhaleh001@outlook.com" userId="780fff77e0b05e68" providerId="LiveId" clId="{F095C5CB-CE5D-4E79-B030-96472E3077C1}" dt="2023-08-23T19:02:04.668" v="780" actId="26606"/>
          <ac:picMkLst>
            <pc:docMk/>
            <pc:sldMk cId="776869265" sldId="262"/>
            <ac:picMk id="7" creationId="{B9E503C6-E136-0C3B-196B-3D50099A97B8}"/>
          </ac:picMkLst>
        </pc:picChg>
      </pc:sldChg>
      <pc:sldChg chg="addSp delSp modSp new mod setBg delDesignElem chgLayout">
        <pc:chgData name="kkahhaleh001@outlook.com" userId="780fff77e0b05e68" providerId="LiveId" clId="{F095C5CB-CE5D-4E79-B030-96472E3077C1}" dt="2023-08-23T19:13:19.305" v="834" actId="700"/>
        <pc:sldMkLst>
          <pc:docMk/>
          <pc:sldMk cId="2200234750" sldId="263"/>
        </pc:sldMkLst>
        <pc:spChg chg="mod ord">
          <ac:chgData name="kkahhaleh001@outlook.com" userId="780fff77e0b05e68" providerId="LiveId" clId="{F095C5CB-CE5D-4E79-B030-96472E3077C1}" dt="2023-08-23T19:13:19.305" v="834" actId="700"/>
          <ac:spMkLst>
            <pc:docMk/>
            <pc:sldMk cId="2200234750" sldId="263"/>
            <ac:spMk id="2" creationId="{6037BF12-4FC7-38A0-7AC4-AF6AB5881D00}"/>
          </ac:spMkLst>
        </pc:spChg>
        <pc:spChg chg="mod ord">
          <ac:chgData name="kkahhaleh001@outlook.com" userId="780fff77e0b05e68" providerId="LiveId" clId="{F095C5CB-CE5D-4E79-B030-96472E3077C1}" dt="2023-08-23T19:13:19.305" v="834" actId="700"/>
          <ac:spMkLst>
            <pc:docMk/>
            <pc:sldMk cId="2200234750" sldId="263"/>
            <ac:spMk id="3" creationId="{231E220B-8F9E-5250-AE36-71C5CCD74C95}"/>
          </ac:spMkLst>
        </pc:spChg>
        <pc:spChg chg="add del">
          <ac:chgData name="kkahhaleh001@outlook.com" userId="780fff77e0b05e68" providerId="LiveId" clId="{F095C5CB-CE5D-4E79-B030-96472E3077C1}" dt="2023-08-23T19:09:47.552" v="822" actId="26606"/>
          <ac:spMkLst>
            <pc:docMk/>
            <pc:sldMk cId="2200234750" sldId="263"/>
            <ac:spMk id="10" creationId="{1A95671B-3CC6-4792-9114-B74FAEA224E6}"/>
          </ac:spMkLst>
        </pc:spChg>
        <pc:spChg chg="add del">
          <ac:chgData name="kkahhaleh001@outlook.com" userId="780fff77e0b05e68" providerId="LiveId" clId="{F095C5CB-CE5D-4E79-B030-96472E3077C1}" dt="2023-08-23T19:11:17.033" v="830" actId="26606"/>
          <ac:spMkLst>
            <pc:docMk/>
            <pc:sldMk cId="2200234750" sldId="263"/>
            <ac:spMk id="12" creationId="{535742DD-1B16-4E9D-B715-0D74B4574A68}"/>
          </ac:spMkLst>
        </pc:spChg>
        <pc:spChg chg="add del">
          <ac:chgData name="kkahhaleh001@outlook.com" userId="780fff77e0b05e68" providerId="LiveId" clId="{F095C5CB-CE5D-4E79-B030-96472E3077C1}" dt="2023-08-23T19:11:17.033" v="830" actId="26606"/>
          <ac:spMkLst>
            <pc:docMk/>
            <pc:sldMk cId="2200234750" sldId="263"/>
            <ac:spMk id="13" creationId="{A8908DB7-C3A6-4FCB-9820-CEE02B398C4A}"/>
          </ac:spMkLst>
        </pc:spChg>
        <pc:spChg chg="add del">
          <ac:chgData name="kkahhaleh001@outlook.com" userId="780fff77e0b05e68" providerId="LiveId" clId="{F095C5CB-CE5D-4E79-B030-96472E3077C1}" dt="2023-08-23T19:13:19.305" v="834" actId="700"/>
          <ac:spMkLst>
            <pc:docMk/>
            <pc:sldMk cId="2200234750" sldId="263"/>
            <ac:spMk id="18" creationId="{32AEEBC8-9D30-42EF-95F2-386C2653FBF0}"/>
          </ac:spMkLst>
        </pc:spChg>
        <pc:spChg chg="add del">
          <ac:chgData name="kkahhaleh001@outlook.com" userId="780fff77e0b05e68" providerId="LiveId" clId="{F095C5CB-CE5D-4E79-B030-96472E3077C1}" dt="2023-08-23T19:13:19.305" v="834" actId="700"/>
          <ac:spMkLst>
            <pc:docMk/>
            <pc:sldMk cId="2200234750" sldId="263"/>
            <ac:spMk id="20" creationId="{2E92FA66-67D7-4CB4-94D3-E643A9AD4757}"/>
          </ac:spMkLst>
        </pc:spChg>
        <pc:picChg chg="add mod ord">
          <ac:chgData name="kkahhaleh001@outlook.com" userId="780fff77e0b05e68" providerId="LiveId" clId="{F095C5CB-CE5D-4E79-B030-96472E3077C1}" dt="2023-08-23T19:11:26.701" v="831" actId="14100"/>
          <ac:picMkLst>
            <pc:docMk/>
            <pc:sldMk cId="2200234750" sldId="263"/>
            <ac:picMk id="5" creationId="{A25DBA67-3489-A2D5-7883-E0ACD109D0AD}"/>
          </ac:picMkLst>
        </pc:picChg>
      </pc:sldChg>
      <pc:sldChg chg="addSp modSp new mod setBg">
        <pc:chgData name="kkahhaleh001@outlook.com" userId="780fff77e0b05e68" providerId="LiveId" clId="{F095C5CB-CE5D-4E79-B030-96472E3077C1}" dt="2023-08-23T19:15:06.548" v="862" actId="26606"/>
        <pc:sldMkLst>
          <pc:docMk/>
          <pc:sldMk cId="2900173777" sldId="264"/>
        </pc:sldMkLst>
        <pc:spChg chg="mod">
          <ac:chgData name="kkahhaleh001@outlook.com" userId="780fff77e0b05e68" providerId="LiveId" clId="{F095C5CB-CE5D-4E79-B030-96472E3077C1}" dt="2023-08-23T19:15:06.548" v="862" actId="26606"/>
          <ac:spMkLst>
            <pc:docMk/>
            <pc:sldMk cId="2900173777" sldId="264"/>
            <ac:spMk id="2" creationId="{45C79F85-0A75-5D74-BF2F-423B51AB626C}"/>
          </ac:spMkLst>
        </pc:spChg>
        <pc:spChg chg="mod">
          <ac:chgData name="kkahhaleh001@outlook.com" userId="780fff77e0b05e68" providerId="LiveId" clId="{F095C5CB-CE5D-4E79-B030-96472E3077C1}" dt="2023-08-23T19:15:06.548" v="862" actId="26606"/>
          <ac:spMkLst>
            <pc:docMk/>
            <pc:sldMk cId="2900173777" sldId="264"/>
            <ac:spMk id="3" creationId="{60829804-ED32-C532-2DD1-F70CFC3F3614}"/>
          </ac:spMkLst>
        </pc:spChg>
        <pc:spChg chg="add">
          <ac:chgData name="kkahhaleh001@outlook.com" userId="780fff77e0b05e68" providerId="LiveId" clId="{F095C5CB-CE5D-4E79-B030-96472E3077C1}" dt="2023-08-23T19:15:06.548" v="862" actId="26606"/>
          <ac:spMkLst>
            <pc:docMk/>
            <pc:sldMk cId="2900173777" sldId="264"/>
            <ac:spMk id="9" creationId="{32AEEBC8-9D30-42EF-95F2-386C2653FBF0}"/>
          </ac:spMkLst>
        </pc:spChg>
        <pc:spChg chg="add">
          <ac:chgData name="kkahhaleh001@outlook.com" userId="780fff77e0b05e68" providerId="LiveId" clId="{F095C5CB-CE5D-4E79-B030-96472E3077C1}" dt="2023-08-23T19:15:06.548" v="862" actId="26606"/>
          <ac:spMkLst>
            <pc:docMk/>
            <pc:sldMk cId="2900173777" sldId="264"/>
            <ac:spMk id="11" creationId="{2E92FA66-67D7-4CB4-94D3-E643A9AD4757}"/>
          </ac:spMkLst>
        </pc:spChg>
        <pc:picChg chg="add mod">
          <ac:chgData name="kkahhaleh001@outlook.com" userId="780fff77e0b05e68" providerId="LiveId" clId="{F095C5CB-CE5D-4E79-B030-96472E3077C1}" dt="2023-08-23T19:15:06.548" v="862" actId="26606"/>
          <ac:picMkLst>
            <pc:docMk/>
            <pc:sldMk cId="2900173777" sldId="264"/>
            <ac:picMk id="4" creationId="{505340C6-5EB1-18F8-432E-02A2F5167BA7}"/>
          </ac:picMkLst>
        </pc:picChg>
      </pc:sldChg>
      <pc:sldChg chg="addSp delSp modSp new mod setBg">
        <pc:chgData name="kkahhaleh001@outlook.com" userId="780fff77e0b05e68" providerId="LiveId" clId="{F095C5CB-CE5D-4E79-B030-96472E3077C1}" dt="2023-08-23T19:20:12.771" v="934" actId="1076"/>
        <pc:sldMkLst>
          <pc:docMk/>
          <pc:sldMk cId="4273567525" sldId="265"/>
        </pc:sldMkLst>
        <pc:spChg chg="mod">
          <ac:chgData name="kkahhaleh001@outlook.com" userId="780fff77e0b05e68" providerId="LiveId" clId="{F095C5CB-CE5D-4E79-B030-96472E3077C1}" dt="2023-08-23T19:19:39.096" v="926" actId="255"/>
          <ac:spMkLst>
            <pc:docMk/>
            <pc:sldMk cId="4273567525" sldId="265"/>
            <ac:spMk id="2" creationId="{AA81E9CB-30B5-A6ED-B16F-E1C322CB74F9}"/>
          </ac:spMkLst>
        </pc:spChg>
        <pc:spChg chg="mod ord">
          <ac:chgData name="kkahhaleh001@outlook.com" userId="780fff77e0b05e68" providerId="LiveId" clId="{F095C5CB-CE5D-4E79-B030-96472E3077C1}" dt="2023-08-23T19:20:12.771" v="934" actId="1076"/>
          <ac:spMkLst>
            <pc:docMk/>
            <pc:sldMk cId="4273567525" sldId="265"/>
            <ac:spMk id="3" creationId="{33299253-D60C-30D2-854C-92338C9B6541}"/>
          </ac:spMkLst>
        </pc:spChg>
        <pc:spChg chg="add del">
          <ac:chgData name="kkahhaleh001@outlook.com" userId="780fff77e0b05e68" providerId="LiveId" clId="{F095C5CB-CE5D-4E79-B030-96472E3077C1}" dt="2023-08-23T19:19:08.678" v="920" actId="26606"/>
          <ac:spMkLst>
            <pc:docMk/>
            <pc:sldMk cId="4273567525" sldId="265"/>
            <ac:spMk id="7" creationId="{F35DB090-93B5-4581-8D71-BB3839684BFF}"/>
          </ac:spMkLst>
        </pc:spChg>
        <pc:spChg chg="add del">
          <ac:chgData name="kkahhaleh001@outlook.com" userId="780fff77e0b05e68" providerId="LiveId" clId="{F095C5CB-CE5D-4E79-B030-96472E3077C1}" dt="2023-08-23T19:19:08.678" v="920" actId="26606"/>
          <ac:spMkLst>
            <pc:docMk/>
            <pc:sldMk cId="4273567525" sldId="265"/>
            <ac:spMk id="8" creationId="{A0DE92DF-4769-4DE9-93FD-EE31271850CA}"/>
          </ac:spMkLst>
        </pc:spChg>
        <pc:spChg chg="add del">
          <ac:chgData name="kkahhaleh001@outlook.com" userId="780fff77e0b05e68" providerId="LiveId" clId="{F095C5CB-CE5D-4E79-B030-96472E3077C1}" dt="2023-08-23T19:18:01.223" v="910" actId="26606"/>
          <ac:spMkLst>
            <pc:docMk/>
            <pc:sldMk cId="4273567525" sldId="265"/>
            <ac:spMk id="10" creationId="{352BEC0E-22F8-46D0-9632-375DB541B06C}"/>
          </ac:spMkLst>
        </pc:spChg>
        <pc:spChg chg="add">
          <ac:chgData name="kkahhaleh001@outlook.com" userId="780fff77e0b05e68" providerId="LiveId" clId="{F095C5CB-CE5D-4E79-B030-96472E3077C1}" dt="2023-08-23T19:19:08.678" v="921" actId="26606"/>
          <ac:spMkLst>
            <pc:docMk/>
            <pc:sldMk cId="4273567525" sldId="265"/>
            <ac:spMk id="11" creationId="{149FB5C3-7336-4FE0-A30C-CC0A3646D499}"/>
          </ac:spMkLst>
        </pc:spChg>
        <pc:spChg chg="add del">
          <ac:chgData name="kkahhaleh001@outlook.com" userId="780fff77e0b05e68" providerId="LiveId" clId="{F095C5CB-CE5D-4E79-B030-96472E3077C1}" dt="2023-08-23T19:18:01.223" v="910" actId="26606"/>
          <ac:spMkLst>
            <pc:docMk/>
            <pc:sldMk cId="4273567525" sldId="265"/>
            <ac:spMk id="12" creationId="{3FCFB1DE-0B7E-48CC-BA90-B2AB0889F9D6}"/>
          </ac:spMkLst>
        </pc:spChg>
        <pc:spChg chg="add del">
          <ac:chgData name="kkahhaleh001@outlook.com" userId="780fff77e0b05e68" providerId="LiveId" clId="{F095C5CB-CE5D-4E79-B030-96472E3077C1}" dt="2023-08-23T19:18:17.051" v="912" actId="26606"/>
          <ac:spMkLst>
            <pc:docMk/>
            <pc:sldMk cId="4273567525" sldId="265"/>
            <ac:spMk id="14" creationId="{533DF362-939D-4EEE-8DC4-6B54607E5611}"/>
          </ac:spMkLst>
        </pc:spChg>
        <pc:spChg chg="add del">
          <ac:chgData name="kkahhaleh001@outlook.com" userId="780fff77e0b05e68" providerId="LiveId" clId="{F095C5CB-CE5D-4E79-B030-96472E3077C1}" dt="2023-08-23T19:18:17.051" v="912" actId="26606"/>
          <ac:spMkLst>
            <pc:docMk/>
            <pc:sldMk cId="4273567525" sldId="265"/>
            <ac:spMk id="15" creationId="{53E60C6D-4E85-4E14-BCDF-BF15C241F7CA}"/>
          </ac:spMkLst>
        </pc:spChg>
        <pc:spChg chg="add del">
          <ac:chgData name="kkahhaleh001@outlook.com" userId="780fff77e0b05e68" providerId="LiveId" clId="{F095C5CB-CE5D-4E79-B030-96472E3077C1}" dt="2023-08-23T19:18:17.051" v="912" actId="26606"/>
          <ac:spMkLst>
            <pc:docMk/>
            <pc:sldMk cId="4273567525" sldId="265"/>
            <ac:spMk id="16" creationId="{7D42D292-4C48-479B-9E59-E29CD9871C0C}"/>
          </ac:spMkLst>
        </pc:spChg>
        <pc:spChg chg="add">
          <ac:chgData name="kkahhaleh001@outlook.com" userId="780fff77e0b05e68" providerId="LiveId" clId="{F095C5CB-CE5D-4E79-B030-96472E3077C1}" dt="2023-08-23T19:19:08.678" v="921" actId="26606"/>
          <ac:spMkLst>
            <pc:docMk/>
            <pc:sldMk cId="4273567525" sldId="265"/>
            <ac:spMk id="18" creationId="{1382A32C-5B0C-4B1C-A074-76C6DBCC9F87}"/>
          </ac:spMkLst>
        </pc:spChg>
        <pc:spChg chg="add">
          <ac:chgData name="kkahhaleh001@outlook.com" userId="780fff77e0b05e68" providerId="LiveId" clId="{F095C5CB-CE5D-4E79-B030-96472E3077C1}" dt="2023-08-23T19:19:08.678" v="921" actId="26606"/>
          <ac:spMkLst>
            <pc:docMk/>
            <pc:sldMk cId="4273567525" sldId="265"/>
            <ac:spMk id="20" creationId="{0DA909B4-15FF-46A6-8A7F-7AEF977FE9ED}"/>
          </ac:spMkLst>
        </pc:spChg>
        <pc:grpChg chg="add">
          <ac:chgData name="kkahhaleh001@outlook.com" userId="780fff77e0b05e68" providerId="LiveId" clId="{F095C5CB-CE5D-4E79-B030-96472E3077C1}" dt="2023-08-23T19:19:08.678" v="921" actId="26606"/>
          <ac:grpSpMkLst>
            <pc:docMk/>
            <pc:sldMk cId="4273567525" sldId="265"/>
            <ac:grpSpMk id="17" creationId="{19A6B5CE-CB1D-48EE-8B43-E952235C8371}"/>
          </ac:grpSpMkLst>
        </pc:grpChg>
        <pc:picChg chg="add mod ord">
          <ac:chgData name="kkahhaleh001@outlook.com" userId="780fff77e0b05e68" providerId="LiveId" clId="{F095C5CB-CE5D-4E79-B030-96472E3077C1}" dt="2023-08-23T19:19:45.063" v="927" actId="14100"/>
          <ac:picMkLst>
            <pc:docMk/>
            <pc:sldMk cId="4273567525" sldId="265"/>
            <ac:picMk id="4" creationId="{78D9CC41-680F-ACC5-E791-930BD827D3B7}"/>
          </ac:picMkLst>
        </pc:picChg>
        <pc:picChg chg="add mod">
          <ac:chgData name="kkahhaleh001@outlook.com" userId="780fff77e0b05e68" providerId="LiveId" clId="{F095C5CB-CE5D-4E79-B030-96472E3077C1}" dt="2023-08-23T19:19:26.941" v="925" actId="1076"/>
          <ac:picMkLst>
            <pc:docMk/>
            <pc:sldMk cId="4273567525" sldId="265"/>
            <ac:picMk id="5" creationId="{36FB708E-CB89-0B8F-0FA4-397BA7599B39}"/>
          </ac:picMkLst>
        </pc:picChg>
      </pc:sldChg>
      <pc:sldChg chg="addSp delSp modSp new mod setBg">
        <pc:chgData name="kkahhaleh001@outlook.com" userId="780fff77e0b05e68" providerId="LiveId" clId="{F095C5CB-CE5D-4E79-B030-96472E3077C1}" dt="2023-08-23T19:30:32.433" v="1000" actId="1076"/>
        <pc:sldMkLst>
          <pc:docMk/>
          <pc:sldMk cId="1666316673" sldId="266"/>
        </pc:sldMkLst>
        <pc:spChg chg="mod">
          <ac:chgData name="kkahhaleh001@outlook.com" userId="780fff77e0b05e68" providerId="LiveId" clId="{F095C5CB-CE5D-4E79-B030-96472E3077C1}" dt="2023-08-23T19:29:24.422" v="995" actId="26606"/>
          <ac:spMkLst>
            <pc:docMk/>
            <pc:sldMk cId="1666316673" sldId="266"/>
            <ac:spMk id="2" creationId="{8777BE41-904B-0B27-D3EE-44B7AD825FD9}"/>
          </ac:spMkLst>
        </pc:spChg>
        <pc:spChg chg="mod">
          <ac:chgData name="kkahhaleh001@outlook.com" userId="780fff77e0b05e68" providerId="LiveId" clId="{F095C5CB-CE5D-4E79-B030-96472E3077C1}" dt="2023-08-23T19:29:24.422" v="995" actId="26606"/>
          <ac:spMkLst>
            <pc:docMk/>
            <pc:sldMk cId="1666316673" sldId="266"/>
            <ac:spMk id="3" creationId="{8568B2D3-62B9-1F56-F6DE-4942FA3C62CA}"/>
          </ac:spMkLst>
        </pc:spChg>
        <pc:spChg chg="add del">
          <ac:chgData name="kkahhaleh001@outlook.com" userId="780fff77e0b05e68" providerId="LiveId" clId="{F095C5CB-CE5D-4E79-B030-96472E3077C1}" dt="2023-08-23T19:27:54.648" v="980" actId="26606"/>
          <ac:spMkLst>
            <pc:docMk/>
            <pc:sldMk cId="1666316673" sldId="266"/>
            <ac:spMk id="11" creationId="{DF8BC164-E230-753F-2C7E-B4EE7BA77CF1}"/>
          </ac:spMkLst>
        </pc:spChg>
        <pc:spChg chg="add del">
          <ac:chgData name="kkahhaleh001@outlook.com" userId="780fff77e0b05e68" providerId="LiveId" clId="{F095C5CB-CE5D-4E79-B030-96472E3077C1}" dt="2023-08-23T19:29:24.422" v="995" actId="26606"/>
          <ac:spMkLst>
            <pc:docMk/>
            <pc:sldMk cId="1666316673" sldId="266"/>
            <ac:spMk id="18" creationId="{DF8BC164-E230-753F-2C7E-B4EE7BA77CF1}"/>
          </ac:spMkLst>
        </pc:spChg>
        <pc:spChg chg="add del">
          <ac:chgData name="kkahhaleh001@outlook.com" userId="780fff77e0b05e68" providerId="LiveId" clId="{F095C5CB-CE5D-4E79-B030-96472E3077C1}" dt="2023-08-23T19:29:24.406" v="994" actId="26606"/>
          <ac:spMkLst>
            <pc:docMk/>
            <pc:sldMk cId="1666316673" sldId="266"/>
            <ac:spMk id="24" creationId="{76492A0D-6B2B-464C-AB85-8A2AC0D77DDC}"/>
          </ac:spMkLst>
        </pc:spChg>
        <pc:spChg chg="add del">
          <ac:chgData name="kkahhaleh001@outlook.com" userId="780fff77e0b05e68" providerId="LiveId" clId="{F095C5CB-CE5D-4E79-B030-96472E3077C1}" dt="2023-08-23T19:29:24.406" v="994" actId="26606"/>
          <ac:spMkLst>
            <pc:docMk/>
            <pc:sldMk cId="1666316673" sldId="266"/>
            <ac:spMk id="26" creationId="{53DDC01D-1457-421B-91B7-A37911A142C6}"/>
          </ac:spMkLst>
        </pc:spChg>
        <pc:spChg chg="add del">
          <ac:chgData name="kkahhaleh001@outlook.com" userId="780fff77e0b05e68" providerId="LiveId" clId="{F095C5CB-CE5D-4E79-B030-96472E3077C1}" dt="2023-08-23T19:29:24.406" v="994" actId="26606"/>
          <ac:spMkLst>
            <pc:docMk/>
            <pc:sldMk cId="1666316673" sldId="266"/>
            <ac:spMk id="30" creationId="{FB154F73-29A0-4CF8-939B-DD0DDA2295A6}"/>
          </ac:spMkLst>
        </pc:spChg>
        <pc:spChg chg="add del">
          <ac:chgData name="kkahhaleh001@outlook.com" userId="780fff77e0b05e68" providerId="LiveId" clId="{F095C5CB-CE5D-4E79-B030-96472E3077C1}" dt="2023-08-23T19:29:24.406" v="994" actId="26606"/>
          <ac:spMkLst>
            <pc:docMk/>
            <pc:sldMk cId="1666316673" sldId="266"/>
            <ac:spMk id="32" creationId="{9B0011D9-F7F7-406C-9DF8-6E5D0404D61A}"/>
          </ac:spMkLst>
        </pc:spChg>
        <pc:picChg chg="add del mod">
          <ac:chgData name="kkahhaleh001@outlook.com" userId="780fff77e0b05e68" providerId="LiveId" clId="{F095C5CB-CE5D-4E79-B030-96472E3077C1}" dt="2023-08-23T19:30:17.933" v="996" actId="478"/>
          <ac:picMkLst>
            <pc:docMk/>
            <pc:sldMk cId="1666316673" sldId="266"/>
            <ac:picMk id="4" creationId="{68C33165-4EF0-188D-8A0D-92CF6B9977D8}"/>
          </ac:picMkLst>
        </pc:picChg>
        <pc:picChg chg="add mod">
          <ac:chgData name="kkahhaleh001@outlook.com" userId="780fff77e0b05e68" providerId="LiveId" clId="{F095C5CB-CE5D-4E79-B030-96472E3077C1}" dt="2023-08-23T19:30:32.433" v="1000" actId="1076"/>
          <ac:picMkLst>
            <pc:docMk/>
            <pc:sldMk cId="1666316673" sldId="266"/>
            <ac:picMk id="5" creationId="{08FEFD80-852E-0CFE-3BED-325895A1C78B}"/>
          </ac:picMkLst>
        </pc:picChg>
        <pc:picChg chg="add del">
          <ac:chgData name="kkahhaleh001@outlook.com" userId="780fff77e0b05e68" providerId="LiveId" clId="{F095C5CB-CE5D-4E79-B030-96472E3077C1}" dt="2023-08-23T19:29:24.406" v="994" actId="26606"/>
          <ac:picMkLst>
            <pc:docMk/>
            <pc:sldMk cId="1666316673" sldId="266"/>
            <ac:picMk id="28" creationId="{62D6955C-623F-4E24-BDCB-C554684CBFD8}"/>
          </ac:picMkLst>
        </pc:picChg>
        <pc:cxnChg chg="add del">
          <ac:chgData name="kkahhaleh001@outlook.com" userId="780fff77e0b05e68" providerId="LiveId" clId="{F095C5CB-CE5D-4E79-B030-96472E3077C1}" dt="2023-08-23T19:27:54.648" v="980" actId="26606"/>
          <ac:cxnSpMkLst>
            <pc:docMk/>
            <pc:sldMk cId="1666316673" sldId="266"/>
            <ac:cxnSpMk id="9" creationId="{FC23E3B9-5ABF-58B3-E2B0-E9A5DAA90037}"/>
          </ac:cxnSpMkLst>
        </pc:cxnChg>
        <pc:cxnChg chg="add del">
          <ac:chgData name="kkahhaleh001@outlook.com" userId="780fff77e0b05e68" providerId="LiveId" clId="{F095C5CB-CE5D-4E79-B030-96472E3077C1}" dt="2023-08-23T19:27:54.648" v="979" actId="26606"/>
          <ac:cxnSpMkLst>
            <pc:docMk/>
            <pc:sldMk cId="1666316673" sldId="266"/>
            <ac:cxnSpMk id="16" creationId="{FC23E3B9-5ABF-58B3-E2B0-E9A5DAA90037}"/>
          </ac:cxnSpMkLst>
        </pc:cxnChg>
        <pc:cxnChg chg="add del">
          <ac:chgData name="kkahhaleh001@outlook.com" userId="780fff77e0b05e68" providerId="LiveId" clId="{F095C5CB-CE5D-4E79-B030-96472E3077C1}" dt="2023-08-23T19:29:24.422" v="995" actId="26606"/>
          <ac:cxnSpMkLst>
            <pc:docMk/>
            <pc:sldMk cId="1666316673" sldId="266"/>
            <ac:cxnSpMk id="19" creationId="{FC23E3B9-5ABF-58B3-E2B0-E9A5DAA90037}"/>
          </ac:cxnSpMkLst>
        </pc:cxnChg>
        <pc:cxnChg chg="add">
          <ac:chgData name="kkahhaleh001@outlook.com" userId="780fff77e0b05e68" providerId="LiveId" clId="{F095C5CB-CE5D-4E79-B030-96472E3077C1}" dt="2023-08-23T19:29:24.422" v="995" actId="26606"/>
          <ac:cxnSpMkLst>
            <pc:docMk/>
            <pc:sldMk cId="1666316673" sldId="266"/>
            <ac:cxnSpMk id="34" creationId="{FC23E3B9-5ABF-58B3-E2B0-E9A5DAA90037}"/>
          </ac:cxnSpMkLst>
        </pc:cxnChg>
      </pc:sldChg>
      <pc:sldChg chg="new del">
        <pc:chgData name="kkahhaleh001@outlook.com" userId="780fff77e0b05e68" providerId="LiveId" clId="{F095C5CB-CE5D-4E79-B030-96472E3077C1}" dt="2023-08-23T19:36:24.505" v="1002" actId="47"/>
        <pc:sldMkLst>
          <pc:docMk/>
          <pc:sldMk cId="210794157" sldId="267"/>
        </pc:sldMkLst>
      </pc:sldChg>
      <pc:sldChg chg="addSp delSp modSp new mod setBg">
        <pc:chgData name="kkahhaleh001@outlook.com" userId="780fff77e0b05e68" providerId="LiveId" clId="{F095C5CB-CE5D-4E79-B030-96472E3077C1}" dt="2023-08-23T19:43:45.401" v="1062" actId="26606"/>
        <pc:sldMkLst>
          <pc:docMk/>
          <pc:sldMk cId="273407939" sldId="267"/>
        </pc:sldMkLst>
        <pc:spChg chg="mod">
          <ac:chgData name="kkahhaleh001@outlook.com" userId="780fff77e0b05e68" providerId="LiveId" clId="{F095C5CB-CE5D-4E79-B030-96472E3077C1}" dt="2023-08-23T19:43:45.401" v="1062" actId="26606"/>
          <ac:spMkLst>
            <pc:docMk/>
            <pc:sldMk cId="273407939" sldId="267"/>
            <ac:spMk id="2" creationId="{776E444E-E604-B376-0B3A-3B5B2B6921B6}"/>
          </ac:spMkLst>
        </pc:spChg>
        <pc:spChg chg="del mod">
          <ac:chgData name="kkahhaleh001@outlook.com" userId="780fff77e0b05e68" providerId="LiveId" clId="{F095C5CB-CE5D-4E79-B030-96472E3077C1}" dt="2023-08-23T19:43:38.426" v="1061"/>
          <ac:spMkLst>
            <pc:docMk/>
            <pc:sldMk cId="273407939" sldId="267"/>
            <ac:spMk id="3" creationId="{F2944A17-BD5F-6053-A937-9CDCA6B6F297}"/>
          </ac:spMkLst>
        </pc:spChg>
        <pc:spChg chg="add">
          <ac:chgData name="kkahhaleh001@outlook.com" userId="780fff77e0b05e68" providerId="LiveId" clId="{F095C5CB-CE5D-4E79-B030-96472E3077C1}" dt="2023-08-23T19:43:45.401" v="1062" actId="26606"/>
          <ac:spMkLst>
            <pc:docMk/>
            <pc:sldMk cId="273407939" sldId="267"/>
            <ac:spMk id="9" creationId="{D4771268-CB57-404A-9271-370EB28F6090}"/>
          </ac:spMkLst>
        </pc:spChg>
        <pc:picChg chg="add mod">
          <ac:chgData name="kkahhaleh001@outlook.com" userId="780fff77e0b05e68" providerId="LiveId" clId="{F095C5CB-CE5D-4E79-B030-96472E3077C1}" dt="2023-08-23T19:43:45.401" v="1062" actId="26606"/>
          <ac:picMkLst>
            <pc:docMk/>
            <pc:sldMk cId="273407939" sldId="267"/>
            <ac:picMk id="4" creationId="{D0F1D6AE-CB5F-1F7F-DF2B-1F3EC3F4A64D}"/>
          </ac:picMkLst>
        </pc:picChg>
      </pc:sldChg>
      <pc:sldChg chg="addSp delSp modSp new mod setBg">
        <pc:chgData name="kkahhaleh001@outlook.com" userId="780fff77e0b05e68" providerId="LiveId" clId="{F095C5CB-CE5D-4E79-B030-96472E3077C1}" dt="2023-08-23T19:49:44.893" v="1097" actId="26606"/>
        <pc:sldMkLst>
          <pc:docMk/>
          <pc:sldMk cId="2179630307" sldId="268"/>
        </pc:sldMkLst>
        <pc:spChg chg="mod">
          <ac:chgData name="kkahhaleh001@outlook.com" userId="780fff77e0b05e68" providerId="LiveId" clId="{F095C5CB-CE5D-4E79-B030-96472E3077C1}" dt="2023-08-23T19:49:33.566" v="1095" actId="26606"/>
          <ac:spMkLst>
            <pc:docMk/>
            <pc:sldMk cId="2179630307" sldId="268"/>
            <ac:spMk id="2" creationId="{01B9CEA2-F43B-68BE-837C-A128140B16C8}"/>
          </ac:spMkLst>
        </pc:spChg>
        <pc:spChg chg="mod">
          <ac:chgData name="kkahhaleh001@outlook.com" userId="780fff77e0b05e68" providerId="LiveId" clId="{F095C5CB-CE5D-4E79-B030-96472E3077C1}" dt="2023-08-23T19:49:39.436" v="1096" actId="20577"/>
          <ac:spMkLst>
            <pc:docMk/>
            <pc:sldMk cId="2179630307" sldId="268"/>
            <ac:spMk id="3" creationId="{5415A95B-6DCE-6E0C-C02D-7D71F788B9E3}"/>
          </ac:spMkLst>
        </pc:spChg>
        <pc:spChg chg="add del">
          <ac:chgData name="kkahhaleh001@outlook.com" userId="780fff77e0b05e68" providerId="LiveId" clId="{F095C5CB-CE5D-4E79-B030-96472E3077C1}" dt="2023-08-23T19:49:44.893" v="1097" actId="26606"/>
          <ac:spMkLst>
            <pc:docMk/>
            <pc:sldMk cId="2179630307" sldId="268"/>
            <ac:spMk id="9" creationId="{2B97F24A-32CE-4C1C-A50D-3016B394DCFB}"/>
          </ac:spMkLst>
        </pc:spChg>
        <pc:spChg chg="add del">
          <ac:chgData name="kkahhaleh001@outlook.com" userId="780fff77e0b05e68" providerId="LiveId" clId="{F095C5CB-CE5D-4E79-B030-96472E3077C1}" dt="2023-08-23T19:49:44.893" v="1097" actId="26606"/>
          <ac:spMkLst>
            <pc:docMk/>
            <pc:sldMk cId="2179630307" sldId="268"/>
            <ac:spMk id="11" creationId="{CD8B4F24-440B-49E9-B85D-733523DC064B}"/>
          </ac:spMkLst>
        </pc:spChg>
        <pc:spChg chg="add">
          <ac:chgData name="kkahhaleh001@outlook.com" userId="780fff77e0b05e68" providerId="LiveId" clId="{F095C5CB-CE5D-4E79-B030-96472E3077C1}" dt="2023-08-23T19:49:44.893" v="1097" actId="26606"/>
          <ac:spMkLst>
            <pc:docMk/>
            <pc:sldMk cId="2179630307" sldId="268"/>
            <ac:spMk id="16" creationId="{2B97F24A-32CE-4C1C-A50D-3016B394DCFB}"/>
          </ac:spMkLst>
        </pc:spChg>
        <pc:spChg chg="add">
          <ac:chgData name="kkahhaleh001@outlook.com" userId="780fff77e0b05e68" providerId="LiveId" clId="{F095C5CB-CE5D-4E79-B030-96472E3077C1}" dt="2023-08-23T19:49:44.893" v="1097" actId="26606"/>
          <ac:spMkLst>
            <pc:docMk/>
            <pc:sldMk cId="2179630307" sldId="268"/>
            <ac:spMk id="18" creationId="{CD8B4F24-440B-49E9-B85D-733523DC064B}"/>
          </ac:spMkLst>
        </pc:spChg>
        <pc:picChg chg="add mod">
          <ac:chgData name="kkahhaleh001@outlook.com" userId="780fff77e0b05e68" providerId="LiveId" clId="{F095C5CB-CE5D-4E79-B030-96472E3077C1}" dt="2023-08-23T19:49:33.566" v="1095" actId="26606"/>
          <ac:picMkLst>
            <pc:docMk/>
            <pc:sldMk cId="2179630307" sldId="268"/>
            <ac:picMk id="4" creationId="{F7B45D05-1647-B910-8285-5603FED0B829}"/>
          </ac:picMkLst>
        </pc:picChg>
      </pc:sldChg>
      <pc:sldChg chg="addSp delSp modSp new mod setBg">
        <pc:chgData name="kkahhaleh001@outlook.com" userId="780fff77e0b05e68" providerId="LiveId" clId="{F095C5CB-CE5D-4E79-B030-96472E3077C1}" dt="2023-08-23T20:06:48.125" v="1153" actId="1076"/>
        <pc:sldMkLst>
          <pc:docMk/>
          <pc:sldMk cId="248818339" sldId="269"/>
        </pc:sldMkLst>
        <pc:spChg chg="add del">
          <ac:chgData name="kkahhaleh001@outlook.com" userId="780fff77e0b05e68" providerId="LiveId" clId="{F095C5CB-CE5D-4E79-B030-96472E3077C1}" dt="2023-08-23T20:06:22.353" v="1149" actId="26606"/>
          <ac:spMkLst>
            <pc:docMk/>
            <pc:sldMk cId="248818339" sldId="269"/>
            <ac:spMk id="6" creationId="{A9F529C3-C941-49FD-8C67-82F134F64BDB}"/>
          </ac:spMkLst>
        </pc:spChg>
        <pc:spChg chg="add del">
          <ac:chgData name="kkahhaleh001@outlook.com" userId="780fff77e0b05e68" providerId="LiveId" clId="{F095C5CB-CE5D-4E79-B030-96472E3077C1}" dt="2023-08-23T20:06:22.353" v="1149" actId="26606"/>
          <ac:spMkLst>
            <pc:docMk/>
            <pc:sldMk cId="248818339" sldId="269"/>
            <ac:spMk id="7" creationId="{20586029-32A0-47E5-9AEC-AE3ABA6B94D0}"/>
          </ac:spMkLst>
        </pc:spChg>
        <pc:spChg chg="add del">
          <ac:chgData name="kkahhaleh001@outlook.com" userId="780fff77e0b05e68" providerId="LiveId" clId="{F095C5CB-CE5D-4E79-B030-96472E3077C1}" dt="2023-08-23T20:01:52.498" v="1114" actId="26606"/>
          <ac:spMkLst>
            <pc:docMk/>
            <pc:sldMk cId="248818339" sldId="269"/>
            <ac:spMk id="9" creationId="{42A4FC2C-047E-45A5-965D-8E1E3BF09BC6}"/>
          </ac:spMkLst>
        </pc:spChg>
        <pc:spChg chg="add del">
          <ac:chgData name="kkahhaleh001@outlook.com" userId="780fff77e0b05e68" providerId="LiveId" clId="{F095C5CB-CE5D-4E79-B030-96472E3077C1}" dt="2023-08-23T20:01:54.179" v="1116" actId="26606"/>
          <ac:spMkLst>
            <pc:docMk/>
            <pc:sldMk cId="248818339" sldId="269"/>
            <ac:spMk id="14" creationId="{C96C8BAF-68F3-4B78-B238-35DF5D86560D}"/>
          </ac:spMkLst>
        </pc:spChg>
        <pc:spChg chg="add del">
          <ac:chgData name="kkahhaleh001@outlook.com" userId="780fff77e0b05e68" providerId="LiveId" clId="{F095C5CB-CE5D-4E79-B030-96472E3077C1}" dt="2023-08-23T20:01:54.949" v="1118" actId="26606"/>
          <ac:spMkLst>
            <pc:docMk/>
            <pc:sldMk cId="248818339" sldId="269"/>
            <ac:spMk id="23" creationId="{42A4FC2C-047E-45A5-965D-8E1E3BF09BC6}"/>
          </ac:spMkLst>
        </pc:spChg>
        <pc:spChg chg="add del">
          <ac:chgData name="kkahhaleh001@outlook.com" userId="780fff77e0b05e68" providerId="LiveId" clId="{F095C5CB-CE5D-4E79-B030-96472E3077C1}" dt="2023-08-23T20:01:56.351" v="1120" actId="26606"/>
          <ac:spMkLst>
            <pc:docMk/>
            <pc:sldMk cId="248818339" sldId="269"/>
            <ac:spMk id="25" creationId="{262ABC4B-37D8-4218-BDD8-6DF6A00C0C80}"/>
          </ac:spMkLst>
        </pc:spChg>
        <pc:spChg chg="add del">
          <ac:chgData name="kkahhaleh001@outlook.com" userId="780fff77e0b05e68" providerId="LiveId" clId="{F095C5CB-CE5D-4E79-B030-96472E3077C1}" dt="2023-08-23T20:02:14.511" v="1122" actId="26606"/>
          <ac:spMkLst>
            <pc:docMk/>
            <pc:sldMk cId="248818339" sldId="269"/>
            <ac:spMk id="27" creationId="{42A4FC2C-047E-45A5-965D-8E1E3BF09BC6}"/>
          </ac:spMkLst>
        </pc:spChg>
        <pc:grpChg chg="add del">
          <ac:chgData name="kkahhaleh001@outlook.com" userId="780fff77e0b05e68" providerId="LiveId" clId="{F095C5CB-CE5D-4E79-B030-96472E3077C1}" dt="2023-08-23T20:01:54.179" v="1116" actId="26606"/>
          <ac:grpSpMkLst>
            <pc:docMk/>
            <pc:sldMk cId="248818339" sldId="269"/>
            <ac:grpSpMk id="11" creationId="{4F4CD6D0-5A87-4BA2-A13A-0E40511C3CFA}"/>
          </ac:grpSpMkLst>
        </pc:grpChg>
        <pc:grpChg chg="add del">
          <ac:chgData name="kkahhaleh001@outlook.com" userId="780fff77e0b05e68" providerId="LiveId" clId="{F095C5CB-CE5D-4E79-B030-96472E3077C1}" dt="2023-08-23T20:01:54.179" v="1116" actId="26606"/>
          <ac:grpSpMkLst>
            <pc:docMk/>
            <pc:sldMk cId="248818339" sldId="269"/>
            <ac:grpSpMk id="15" creationId="{E9537076-EF48-4F72-9164-FD8260D550AC}"/>
          </ac:grpSpMkLst>
        </pc:grpChg>
        <pc:grpChg chg="add del">
          <ac:chgData name="kkahhaleh001@outlook.com" userId="780fff77e0b05e68" providerId="LiveId" clId="{F095C5CB-CE5D-4E79-B030-96472E3077C1}" dt="2023-08-23T20:01:54.179" v="1116" actId="26606"/>
          <ac:grpSpMkLst>
            <pc:docMk/>
            <pc:sldMk cId="248818339" sldId="269"/>
            <ac:grpSpMk id="19" creationId="{6EFC3492-86BD-4D75-B5B4-C2DBFE0BD106}"/>
          </ac:grpSpMkLst>
        </pc:grpChg>
        <pc:picChg chg="add del mod ord">
          <ac:chgData name="kkahhaleh001@outlook.com" userId="780fff77e0b05e68" providerId="LiveId" clId="{F095C5CB-CE5D-4E79-B030-96472E3077C1}" dt="2023-08-23T20:03:29.756" v="1133" actId="21"/>
          <ac:picMkLst>
            <pc:docMk/>
            <pc:sldMk cId="248818339" sldId="269"/>
            <ac:picMk id="2" creationId="{9F10D250-6B9D-2520-A729-305E067DFAF9}"/>
          </ac:picMkLst>
        </pc:picChg>
        <pc:picChg chg="add del mod ord">
          <ac:chgData name="kkahhaleh001@outlook.com" userId="780fff77e0b05e68" providerId="LiveId" clId="{F095C5CB-CE5D-4E79-B030-96472E3077C1}" dt="2023-08-23T20:06:09.834" v="1145" actId="478"/>
          <ac:picMkLst>
            <pc:docMk/>
            <pc:sldMk cId="248818339" sldId="269"/>
            <ac:picMk id="3" creationId="{08BE40DC-9457-06E8-F6D3-C589CD69A623}"/>
          </ac:picMkLst>
        </pc:picChg>
        <pc:picChg chg="add mod">
          <ac:chgData name="kkahhaleh001@outlook.com" userId="780fff77e0b05e68" providerId="LiveId" clId="{F095C5CB-CE5D-4E79-B030-96472E3077C1}" dt="2023-08-23T20:06:43.334" v="1151" actId="1076"/>
          <ac:picMkLst>
            <pc:docMk/>
            <pc:sldMk cId="248818339" sldId="269"/>
            <ac:picMk id="4" creationId="{D767B068-75CB-3E41-AE82-AD3E30552F0E}"/>
          </ac:picMkLst>
        </pc:picChg>
        <pc:picChg chg="add mod">
          <ac:chgData name="kkahhaleh001@outlook.com" userId="780fff77e0b05e68" providerId="LiveId" clId="{F095C5CB-CE5D-4E79-B030-96472E3077C1}" dt="2023-08-23T20:06:48.125" v="1153" actId="1076"/>
          <ac:picMkLst>
            <pc:docMk/>
            <pc:sldMk cId="248818339" sldId="269"/>
            <ac:picMk id="5" creationId="{22E7CA91-881B-9C80-FEFF-C99AAAA125E8}"/>
          </ac:picMkLst>
        </pc:picChg>
        <pc:cxnChg chg="add del">
          <ac:chgData name="kkahhaleh001@outlook.com" userId="780fff77e0b05e68" providerId="LiveId" clId="{F095C5CB-CE5D-4E79-B030-96472E3077C1}" dt="2023-08-23T20:06:22.353" v="1149" actId="26606"/>
          <ac:cxnSpMkLst>
            <pc:docMk/>
            <pc:sldMk cId="248818339" sldId="269"/>
            <ac:cxnSpMk id="13" creationId="{8C730EAB-A532-4295-A302-FB4B90DB9F5E}"/>
          </ac:cxnSpMkLst>
        </pc:cxnChg>
      </pc:sldChg>
      <pc:sldChg chg="addSp delSp modSp new mod setBg">
        <pc:chgData name="kkahhaleh001@outlook.com" userId="780fff77e0b05e68" providerId="LiveId" clId="{F095C5CB-CE5D-4E79-B030-96472E3077C1}" dt="2023-08-23T20:02:27.679" v="1129" actId="1035"/>
        <pc:sldMkLst>
          <pc:docMk/>
          <pc:sldMk cId="2952801904" sldId="270"/>
        </pc:sldMkLst>
        <pc:spChg chg="add del">
          <ac:chgData name="kkahhaleh001@outlook.com" userId="780fff77e0b05e68" providerId="LiveId" clId="{F095C5CB-CE5D-4E79-B030-96472E3077C1}" dt="2023-08-23T20:00:46.056" v="1111" actId="26606"/>
          <ac:spMkLst>
            <pc:docMk/>
            <pc:sldMk cId="2952801904" sldId="270"/>
            <ac:spMk id="8" creationId="{32BC26D8-82FB-445E-AA49-62A77D7C1EE0}"/>
          </ac:spMkLst>
        </pc:spChg>
        <pc:spChg chg="add">
          <ac:chgData name="kkahhaleh001@outlook.com" userId="780fff77e0b05e68" providerId="LiveId" clId="{F095C5CB-CE5D-4E79-B030-96472E3077C1}" dt="2023-08-23T20:02:23.973" v="1126" actId="26606"/>
          <ac:spMkLst>
            <pc:docMk/>
            <pc:sldMk cId="2952801904" sldId="270"/>
            <ac:spMk id="9" creationId="{DA2E7C1E-2B5A-4BBA-AE51-1CD8C19309D7}"/>
          </ac:spMkLst>
        </pc:spChg>
        <pc:spChg chg="add del">
          <ac:chgData name="kkahhaleh001@outlook.com" userId="780fff77e0b05e68" providerId="LiveId" clId="{F095C5CB-CE5D-4E79-B030-96472E3077C1}" dt="2023-08-23T20:00:46.056" v="1111" actId="26606"/>
          <ac:spMkLst>
            <pc:docMk/>
            <pc:sldMk cId="2952801904" sldId="270"/>
            <ac:spMk id="10" creationId="{CB44330D-EA18-4254-AA95-EB49948539B8}"/>
          </ac:spMkLst>
        </pc:spChg>
        <pc:spChg chg="add">
          <ac:chgData name="kkahhaleh001@outlook.com" userId="780fff77e0b05e68" providerId="LiveId" clId="{F095C5CB-CE5D-4E79-B030-96472E3077C1}" dt="2023-08-23T20:02:23.973" v="1126" actId="26606"/>
          <ac:spMkLst>
            <pc:docMk/>
            <pc:sldMk cId="2952801904" sldId="270"/>
            <ac:spMk id="11" creationId="{43DF76B1-5174-4FAF-9D19-FFEE98426836}"/>
          </ac:spMkLst>
        </pc:spChg>
        <pc:spChg chg="add del">
          <ac:chgData name="kkahhaleh001@outlook.com" userId="780fff77e0b05e68" providerId="LiveId" clId="{F095C5CB-CE5D-4E79-B030-96472E3077C1}" dt="2023-08-23T20:02:14.841" v="1123" actId="26606"/>
          <ac:spMkLst>
            <pc:docMk/>
            <pc:sldMk cId="2952801904" sldId="270"/>
            <ac:spMk id="12" creationId="{DA2E7C1E-2B5A-4BBA-AE51-1CD8C19309D7}"/>
          </ac:spMkLst>
        </pc:spChg>
        <pc:spChg chg="add del">
          <ac:chgData name="kkahhaleh001@outlook.com" userId="780fff77e0b05e68" providerId="LiveId" clId="{F095C5CB-CE5D-4E79-B030-96472E3077C1}" dt="2023-08-23T20:02:14.841" v="1123" actId="26606"/>
          <ac:spMkLst>
            <pc:docMk/>
            <pc:sldMk cId="2952801904" sldId="270"/>
            <ac:spMk id="13" creationId="{43DF76B1-5174-4FAF-9D19-FFEE98426836}"/>
          </ac:spMkLst>
        </pc:spChg>
        <pc:picChg chg="add mod">
          <ac:chgData name="kkahhaleh001@outlook.com" userId="780fff77e0b05e68" providerId="LiveId" clId="{F095C5CB-CE5D-4E79-B030-96472E3077C1}" dt="2023-08-23T20:00:23.497" v="1108"/>
          <ac:picMkLst>
            <pc:docMk/>
            <pc:sldMk cId="2952801904" sldId="270"/>
            <ac:picMk id="2" creationId="{DACDD1F0-DBD5-CF69-9123-140C1B623E8F}"/>
          </ac:picMkLst>
        </pc:picChg>
        <pc:picChg chg="add mod">
          <ac:chgData name="kkahhaleh001@outlook.com" userId="780fff77e0b05e68" providerId="LiveId" clId="{F095C5CB-CE5D-4E79-B030-96472E3077C1}" dt="2023-08-23T20:02:15.406" v="1124"/>
          <ac:picMkLst>
            <pc:docMk/>
            <pc:sldMk cId="2952801904" sldId="270"/>
            <ac:picMk id="3" creationId="{81943F50-4BE8-0C50-4445-E9A8F4AFA77E}"/>
          </ac:picMkLst>
        </pc:picChg>
        <pc:picChg chg="add mod">
          <ac:chgData name="kkahhaleh001@outlook.com" userId="780fff77e0b05e68" providerId="LiveId" clId="{F095C5CB-CE5D-4E79-B030-96472E3077C1}" dt="2023-08-23T20:02:27.679" v="1129" actId="1035"/>
          <ac:picMkLst>
            <pc:docMk/>
            <pc:sldMk cId="2952801904" sldId="270"/>
            <ac:picMk id="4" creationId="{BEEECF87-5DFC-5D61-4943-30FCAAC0DBC6}"/>
          </ac:picMkLst>
        </pc:picChg>
      </pc:sldChg>
      <pc:sldChg chg="addSp delSp modSp new mod setBg">
        <pc:chgData name="kkahhaleh001@outlook.com" userId="780fff77e0b05e68" providerId="LiveId" clId="{F095C5CB-CE5D-4E79-B030-96472E3077C1}" dt="2023-08-23T20:07:04.517" v="1157" actId="26606"/>
        <pc:sldMkLst>
          <pc:docMk/>
          <pc:sldMk cId="303439920" sldId="271"/>
        </pc:sldMkLst>
        <pc:spChg chg="add">
          <ac:chgData name="kkahhaleh001@outlook.com" userId="780fff77e0b05e68" providerId="LiveId" clId="{F095C5CB-CE5D-4E79-B030-96472E3077C1}" dt="2023-08-23T20:07:04.517" v="1157" actId="26606"/>
          <ac:spMkLst>
            <pc:docMk/>
            <pc:sldMk cId="303439920" sldId="271"/>
            <ac:spMk id="9" creationId="{A9F529C3-C941-49FD-8C67-82F134F64BDB}"/>
          </ac:spMkLst>
        </pc:spChg>
        <pc:spChg chg="add">
          <ac:chgData name="kkahhaleh001@outlook.com" userId="780fff77e0b05e68" providerId="LiveId" clId="{F095C5CB-CE5D-4E79-B030-96472E3077C1}" dt="2023-08-23T20:07:04.517" v="1157" actId="26606"/>
          <ac:spMkLst>
            <pc:docMk/>
            <pc:sldMk cId="303439920" sldId="271"/>
            <ac:spMk id="11" creationId="{20586029-32A0-47E5-9AEC-AE3ABA6B94D0}"/>
          </ac:spMkLst>
        </pc:spChg>
        <pc:picChg chg="add mod ord">
          <ac:chgData name="kkahhaleh001@outlook.com" userId="780fff77e0b05e68" providerId="LiveId" clId="{F095C5CB-CE5D-4E79-B030-96472E3077C1}" dt="2023-08-23T20:07:04.517" v="1157" actId="26606"/>
          <ac:picMkLst>
            <pc:docMk/>
            <pc:sldMk cId="303439920" sldId="271"/>
            <ac:picMk id="2" creationId="{AA632A4A-262F-0508-DD2C-79B34EF2FBB6}"/>
          </ac:picMkLst>
        </pc:picChg>
        <pc:picChg chg="add del mod">
          <ac:chgData name="kkahhaleh001@outlook.com" userId="780fff77e0b05e68" providerId="LiveId" clId="{F095C5CB-CE5D-4E79-B030-96472E3077C1}" dt="2023-08-23T20:06:15.261" v="1146" actId="21"/>
          <ac:picMkLst>
            <pc:docMk/>
            <pc:sldMk cId="303439920" sldId="271"/>
            <ac:picMk id="3" creationId="{E8780D49-DB28-56C9-BD74-50F7589CB0AA}"/>
          </ac:picMkLst>
        </pc:picChg>
        <pc:picChg chg="add mod">
          <ac:chgData name="kkahhaleh001@outlook.com" userId="780fff77e0b05e68" providerId="LiveId" clId="{F095C5CB-CE5D-4E79-B030-96472E3077C1}" dt="2023-08-23T20:07:04.517" v="1157" actId="26606"/>
          <ac:picMkLst>
            <pc:docMk/>
            <pc:sldMk cId="303439920" sldId="271"/>
            <ac:picMk id="4" creationId="{67DA27F8-C3AE-8D07-1893-D4135F1EC473}"/>
          </ac:picMkLst>
        </pc:picChg>
        <pc:cxnChg chg="add">
          <ac:chgData name="kkahhaleh001@outlook.com" userId="780fff77e0b05e68" providerId="LiveId" clId="{F095C5CB-CE5D-4E79-B030-96472E3077C1}" dt="2023-08-23T20:07:04.517" v="1157" actId="26606"/>
          <ac:cxnSpMkLst>
            <pc:docMk/>
            <pc:sldMk cId="303439920" sldId="271"/>
            <ac:cxnSpMk id="13" creationId="{8C730EAB-A532-4295-A302-FB4B90DB9F5E}"/>
          </ac:cxnSpMkLst>
        </pc:cxnChg>
      </pc:sldChg>
      <pc:sldChg chg="addSp delSp modSp new mod setBg">
        <pc:chgData name="kkahhaleh001@outlook.com" userId="780fff77e0b05e68" providerId="LiveId" clId="{F095C5CB-CE5D-4E79-B030-96472E3077C1}" dt="2023-08-23T20:07:32.476" v="1163" actId="14100"/>
        <pc:sldMkLst>
          <pc:docMk/>
          <pc:sldMk cId="2687747784" sldId="272"/>
        </pc:sldMkLst>
        <pc:spChg chg="add">
          <ac:chgData name="kkahhaleh001@outlook.com" userId="780fff77e0b05e68" providerId="LiveId" clId="{F095C5CB-CE5D-4E79-B030-96472E3077C1}" dt="2023-08-23T20:07:17.462" v="1161" actId="26606"/>
          <ac:spMkLst>
            <pc:docMk/>
            <pc:sldMk cId="2687747784" sldId="272"/>
            <ac:spMk id="9" creationId="{11BE3FA7-0D70-4431-814F-D8C40576EA93}"/>
          </ac:spMkLst>
        </pc:spChg>
        <pc:picChg chg="add del mod">
          <ac:chgData name="kkahhaleh001@outlook.com" userId="780fff77e0b05e68" providerId="LiveId" clId="{F095C5CB-CE5D-4E79-B030-96472E3077C1}" dt="2023-08-23T20:06:56.278" v="1154" actId="21"/>
          <ac:picMkLst>
            <pc:docMk/>
            <pc:sldMk cId="2687747784" sldId="272"/>
            <ac:picMk id="2" creationId="{3512DC39-6D7E-3F84-F188-C602E5B4B557}"/>
          </ac:picMkLst>
        </pc:picChg>
        <pc:picChg chg="add mod">
          <ac:chgData name="kkahhaleh001@outlook.com" userId="780fff77e0b05e68" providerId="LiveId" clId="{F095C5CB-CE5D-4E79-B030-96472E3077C1}" dt="2023-08-23T20:07:29.114" v="1162" actId="1076"/>
          <ac:picMkLst>
            <pc:docMk/>
            <pc:sldMk cId="2687747784" sldId="272"/>
            <ac:picMk id="3" creationId="{A3A510E5-7DFE-129A-22AA-940330B76C9C}"/>
          </ac:picMkLst>
        </pc:picChg>
        <pc:picChg chg="add mod">
          <ac:chgData name="kkahhaleh001@outlook.com" userId="780fff77e0b05e68" providerId="LiveId" clId="{F095C5CB-CE5D-4E79-B030-96472E3077C1}" dt="2023-08-23T20:07:32.476" v="1163" actId="14100"/>
          <ac:picMkLst>
            <pc:docMk/>
            <pc:sldMk cId="2687747784" sldId="272"/>
            <ac:picMk id="4" creationId="{B97DF021-5972-5C56-CDE9-BAAE2D562F6E}"/>
          </ac:picMkLst>
        </pc:picChg>
      </pc:sldChg>
      <pc:sldChg chg="addSp delSp modSp new mod setBg modClrScheme addAnim chgLayout">
        <pc:chgData name="kkahhaleh001@outlook.com" userId="780fff77e0b05e68" providerId="LiveId" clId="{F095C5CB-CE5D-4E79-B030-96472E3077C1}" dt="2023-08-23T20:10:17.665" v="1219" actId="26606"/>
        <pc:sldMkLst>
          <pc:docMk/>
          <pc:sldMk cId="2341134362" sldId="273"/>
        </pc:sldMkLst>
        <pc:spChg chg="mod ord">
          <ac:chgData name="kkahhaleh001@outlook.com" userId="780fff77e0b05e68" providerId="LiveId" clId="{F095C5CB-CE5D-4E79-B030-96472E3077C1}" dt="2023-08-23T20:10:17.665" v="1219" actId="26606"/>
          <ac:spMkLst>
            <pc:docMk/>
            <pc:sldMk cId="2341134362" sldId="273"/>
            <ac:spMk id="2" creationId="{D0308913-7FC9-1E33-4785-4CDED05C5CF4}"/>
          </ac:spMkLst>
        </pc:spChg>
        <pc:spChg chg="mod ord">
          <ac:chgData name="kkahhaleh001@outlook.com" userId="780fff77e0b05e68" providerId="LiveId" clId="{F095C5CB-CE5D-4E79-B030-96472E3077C1}" dt="2023-08-23T20:10:17.665" v="1219" actId="26606"/>
          <ac:spMkLst>
            <pc:docMk/>
            <pc:sldMk cId="2341134362" sldId="273"/>
            <ac:spMk id="3" creationId="{6EEE23D1-6F51-8402-1C49-822ED40E2B7F}"/>
          </ac:spMkLst>
        </pc:spChg>
        <pc:spChg chg="add del">
          <ac:chgData name="kkahhaleh001@outlook.com" userId="780fff77e0b05e68" providerId="LiveId" clId="{F095C5CB-CE5D-4E79-B030-96472E3077C1}" dt="2023-08-23T20:10:17.665" v="1219" actId="26606"/>
          <ac:spMkLst>
            <pc:docMk/>
            <pc:sldMk cId="2341134362" sldId="273"/>
            <ac:spMk id="9" creationId="{8F58EDD9-0685-44E6-9B72-108BB10E1AB0}"/>
          </ac:spMkLst>
        </pc:spChg>
        <pc:spChg chg="add">
          <ac:chgData name="kkahhaleh001@outlook.com" userId="780fff77e0b05e68" providerId="LiveId" clId="{F095C5CB-CE5D-4E79-B030-96472E3077C1}" dt="2023-08-23T20:10:17.665" v="1219" actId="26606"/>
          <ac:spMkLst>
            <pc:docMk/>
            <pc:sldMk cId="2341134362" sldId="273"/>
            <ac:spMk id="14" creationId="{9B7AD9F6-8CE7-4299-8FC6-328F4DCD3FF9}"/>
          </ac:spMkLst>
        </pc:spChg>
        <pc:spChg chg="add">
          <ac:chgData name="kkahhaleh001@outlook.com" userId="780fff77e0b05e68" providerId="LiveId" clId="{F095C5CB-CE5D-4E79-B030-96472E3077C1}" dt="2023-08-23T20:10:17.665" v="1219" actId="26606"/>
          <ac:spMkLst>
            <pc:docMk/>
            <pc:sldMk cId="2341134362" sldId="273"/>
            <ac:spMk id="16" creationId="{F49775AF-8896-43EE-92C6-83497D6DC56F}"/>
          </ac:spMkLst>
        </pc:spChg>
        <pc:picChg chg="add mod">
          <ac:chgData name="kkahhaleh001@outlook.com" userId="780fff77e0b05e68" providerId="LiveId" clId="{F095C5CB-CE5D-4E79-B030-96472E3077C1}" dt="2023-08-23T20:10:17.665" v="1219" actId="26606"/>
          <ac:picMkLst>
            <pc:docMk/>
            <pc:sldMk cId="2341134362" sldId="273"/>
            <ac:picMk id="5" creationId="{2D639090-E692-F755-2A91-8FBF9C2F4F49}"/>
          </ac:picMkLst>
        </pc:picChg>
      </pc:sldChg>
      <pc:sldChg chg="addSp delSp modSp new del mod">
        <pc:chgData name="kkahhaleh001@outlook.com" userId="780fff77e0b05e68" providerId="LiveId" clId="{F095C5CB-CE5D-4E79-B030-96472E3077C1}" dt="2023-08-23T20:07:44.571" v="1164" actId="47"/>
        <pc:sldMkLst>
          <pc:docMk/>
          <pc:sldMk cId="3848294407" sldId="273"/>
        </pc:sldMkLst>
        <pc:picChg chg="add del mod">
          <ac:chgData name="kkahhaleh001@outlook.com" userId="780fff77e0b05e68" providerId="LiveId" clId="{F095C5CB-CE5D-4E79-B030-96472E3077C1}" dt="2023-08-23T20:07:10.406" v="1158" actId="21"/>
          <ac:picMkLst>
            <pc:docMk/>
            <pc:sldMk cId="3848294407" sldId="273"/>
            <ac:picMk id="2" creationId="{85B9121E-3D12-8F69-D215-1A0616F419F5}"/>
          </ac:picMkLst>
        </pc:picChg>
      </pc:sldChg>
      <pc:sldChg chg="addSp delSp modSp new mod">
        <pc:chgData name="kkahhaleh001@outlook.com" userId="780fff77e0b05e68" providerId="LiveId" clId="{F095C5CB-CE5D-4E79-B030-96472E3077C1}" dt="2023-08-23T20:18:08.658" v="1463"/>
        <pc:sldMkLst>
          <pc:docMk/>
          <pc:sldMk cId="4129029579" sldId="274"/>
        </pc:sldMkLst>
        <pc:spChg chg="mod">
          <ac:chgData name="kkahhaleh001@outlook.com" userId="780fff77e0b05e68" providerId="LiveId" clId="{F095C5CB-CE5D-4E79-B030-96472E3077C1}" dt="2023-08-23T20:15:08.250" v="1276" actId="20577"/>
          <ac:spMkLst>
            <pc:docMk/>
            <pc:sldMk cId="4129029579" sldId="274"/>
            <ac:spMk id="2" creationId="{771710CC-04B7-8679-6820-0EBA342C0ABA}"/>
          </ac:spMkLst>
        </pc:spChg>
        <pc:spChg chg="del mod">
          <ac:chgData name="kkahhaleh001@outlook.com" userId="780fff77e0b05e68" providerId="LiveId" clId="{F095C5CB-CE5D-4E79-B030-96472E3077C1}" dt="2023-08-23T20:17:57.093" v="1462" actId="26606"/>
          <ac:spMkLst>
            <pc:docMk/>
            <pc:sldMk cId="4129029579" sldId="274"/>
            <ac:spMk id="3" creationId="{A92D8960-87E9-2520-B59E-6D7BE0220447}"/>
          </ac:spMkLst>
        </pc:spChg>
        <pc:graphicFrameChg chg="add mod">
          <ac:chgData name="kkahhaleh001@outlook.com" userId="780fff77e0b05e68" providerId="LiveId" clId="{F095C5CB-CE5D-4E79-B030-96472E3077C1}" dt="2023-08-23T20:18:08.658" v="1463"/>
          <ac:graphicFrameMkLst>
            <pc:docMk/>
            <pc:sldMk cId="4129029579" sldId="274"/>
            <ac:graphicFrameMk id="5" creationId="{EFE01AE9-4251-D7E7-20B6-2D5104E9F3EF}"/>
          </ac:graphicFrameMkLst>
        </pc:graphicFrameChg>
      </pc:sldChg>
      <pc:sldChg chg="addSp delSp modSp new mod setBg">
        <pc:chgData name="kkahhaleh001@outlook.com" userId="780fff77e0b05e68" providerId="LiveId" clId="{F095C5CB-CE5D-4E79-B030-96472E3077C1}" dt="2023-08-23T20:23:52.045" v="1554" actId="26606"/>
        <pc:sldMkLst>
          <pc:docMk/>
          <pc:sldMk cId="3465130323" sldId="275"/>
        </pc:sldMkLst>
        <pc:spChg chg="mod">
          <ac:chgData name="kkahhaleh001@outlook.com" userId="780fff77e0b05e68" providerId="LiveId" clId="{F095C5CB-CE5D-4E79-B030-96472E3077C1}" dt="2023-08-23T20:23:52.045" v="1554" actId="26606"/>
          <ac:spMkLst>
            <pc:docMk/>
            <pc:sldMk cId="3465130323" sldId="275"/>
            <ac:spMk id="2" creationId="{2CFD0DB9-E559-2E53-53C7-E4CED3318A75}"/>
          </ac:spMkLst>
        </pc:spChg>
        <pc:spChg chg="mod ord">
          <ac:chgData name="kkahhaleh001@outlook.com" userId="780fff77e0b05e68" providerId="LiveId" clId="{F095C5CB-CE5D-4E79-B030-96472E3077C1}" dt="2023-08-23T20:23:52.045" v="1554" actId="26606"/>
          <ac:spMkLst>
            <pc:docMk/>
            <pc:sldMk cId="3465130323" sldId="275"/>
            <ac:spMk id="3" creationId="{ABCD6CFF-737A-6D73-9365-688093D12FC2}"/>
          </ac:spMkLst>
        </pc:spChg>
        <pc:spChg chg="add del">
          <ac:chgData name="kkahhaleh001@outlook.com" userId="780fff77e0b05e68" providerId="LiveId" clId="{F095C5CB-CE5D-4E79-B030-96472E3077C1}" dt="2023-08-23T20:20:30.331" v="1504" actId="26606"/>
          <ac:spMkLst>
            <pc:docMk/>
            <pc:sldMk cId="3465130323" sldId="275"/>
            <ac:spMk id="9" creationId="{CBE3092D-4105-4026-9B66-A0011E0CA5E1}"/>
          </ac:spMkLst>
        </pc:spChg>
        <pc:spChg chg="add del">
          <ac:chgData name="kkahhaleh001@outlook.com" userId="780fff77e0b05e68" providerId="LiveId" clId="{F095C5CB-CE5D-4E79-B030-96472E3077C1}" dt="2023-08-23T20:20:30.331" v="1504" actId="26606"/>
          <ac:spMkLst>
            <pc:docMk/>
            <pc:sldMk cId="3465130323" sldId="275"/>
            <ac:spMk id="11" creationId="{D9759409-BDF8-4BFD-9AF3-4B5C04C2A162}"/>
          </ac:spMkLst>
        </pc:spChg>
        <pc:spChg chg="add del">
          <ac:chgData name="kkahhaleh001@outlook.com" userId="780fff77e0b05e68" providerId="LiveId" clId="{F095C5CB-CE5D-4E79-B030-96472E3077C1}" dt="2023-08-23T20:20:36.821" v="1508" actId="26606"/>
          <ac:spMkLst>
            <pc:docMk/>
            <pc:sldMk cId="3465130323" sldId="275"/>
            <ac:spMk id="15" creationId="{386BBDA8-7E31-47B7-800A-97A2BD67785A}"/>
          </ac:spMkLst>
        </pc:spChg>
        <pc:spChg chg="add del">
          <ac:chgData name="kkahhaleh001@outlook.com" userId="780fff77e0b05e68" providerId="LiveId" clId="{F095C5CB-CE5D-4E79-B030-96472E3077C1}" dt="2023-08-23T20:20:42.534" v="1514" actId="26606"/>
          <ac:spMkLst>
            <pc:docMk/>
            <pc:sldMk cId="3465130323" sldId="275"/>
            <ac:spMk id="22" creationId="{649C91A9-84E7-4BF0-9026-62F01380D853}"/>
          </ac:spMkLst>
        </pc:spChg>
        <pc:spChg chg="add del">
          <ac:chgData name="kkahhaleh001@outlook.com" userId="780fff77e0b05e68" providerId="LiveId" clId="{F095C5CB-CE5D-4E79-B030-96472E3077C1}" dt="2023-08-23T20:20:42.534" v="1514" actId="26606"/>
          <ac:spMkLst>
            <pc:docMk/>
            <pc:sldMk cId="3465130323" sldId="275"/>
            <ac:spMk id="23" creationId="{9B47378D-AD27-45D0-8C1C-5B1098DCC068}"/>
          </ac:spMkLst>
        </pc:spChg>
        <pc:spChg chg="add del">
          <ac:chgData name="kkahhaleh001@outlook.com" userId="780fff77e0b05e68" providerId="LiveId" clId="{F095C5CB-CE5D-4E79-B030-96472E3077C1}" dt="2023-08-23T20:20:50.641" v="1516" actId="26606"/>
          <ac:spMkLst>
            <pc:docMk/>
            <pc:sldMk cId="3465130323" sldId="275"/>
            <ac:spMk id="25" creationId="{CBE3092D-4105-4026-9B66-A0011E0CA5E1}"/>
          </ac:spMkLst>
        </pc:spChg>
        <pc:spChg chg="add del">
          <ac:chgData name="kkahhaleh001@outlook.com" userId="780fff77e0b05e68" providerId="LiveId" clId="{F095C5CB-CE5D-4E79-B030-96472E3077C1}" dt="2023-08-23T20:20:50.641" v="1516" actId="26606"/>
          <ac:spMkLst>
            <pc:docMk/>
            <pc:sldMk cId="3465130323" sldId="275"/>
            <ac:spMk id="26" creationId="{D9759409-BDF8-4BFD-9AF3-4B5C04C2A162}"/>
          </ac:spMkLst>
        </pc:spChg>
        <pc:spChg chg="add del">
          <ac:chgData name="kkahhaleh001@outlook.com" userId="780fff77e0b05e68" providerId="LiveId" clId="{F095C5CB-CE5D-4E79-B030-96472E3077C1}" dt="2023-08-23T20:20:52.210" v="1518" actId="26606"/>
          <ac:spMkLst>
            <pc:docMk/>
            <pc:sldMk cId="3465130323" sldId="275"/>
            <ac:spMk id="28" creationId="{224E0F61-337C-4A5B-B6F4-08BF97AF6A4F}"/>
          </ac:spMkLst>
        </pc:spChg>
        <pc:spChg chg="add del">
          <ac:chgData name="kkahhaleh001@outlook.com" userId="780fff77e0b05e68" providerId="LiveId" clId="{F095C5CB-CE5D-4E79-B030-96472E3077C1}" dt="2023-08-23T20:20:52.210" v="1518" actId="26606"/>
          <ac:spMkLst>
            <pc:docMk/>
            <pc:sldMk cId="3465130323" sldId="275"/>
            <ac:spMk id="29" creationId="{9A2D6563-C921-43E3-960A-FCA5360D8DFD}"/>
          </ac:spMkLst>
        </pc:spChg>
        <pc:spChg chg="add del">
          <ac:chgData name="kkahhaleh001@outlook.com" userId="780fff77e0b05e68" providerId="LiveId" clId="{F095C5CB-CE5D-4E79-B030-96472E3077C1}" dt="2023-08-23T20:20:52.210" v="1518" actId="26606"/>
          <ac:spMkLst>
            <pc:docMk/>
            <pc:sldMk cId="3465130323" sldId="275"/>
            <ac:spMk id="30" creationId="{AB4D2B16-FD2F-49E6-B755-313F214585B1}"/>
          </ac:spMkLst>
        </pc:spChg>
        <pc:spChg chg="add del">
          <ac:chgData name="kkahhaleh001@outlook.com" userId="780fff77e0b05e68" providerId="LiveId" clId="{F095C5CB-CE5D-4E79-B030-96472E3077C1}" dt="2023-08-23T20:20:52.210" v="1518" actId="26606"/>
          <ac:spMkLst>
            <pc:docMk/>
            <pc:sldMk cId="3465130323" sldId="275"/>
            <ac:spMk id="31" creationId="{1D2B4AEE-CC3F-417C-8FF0-DA59478B8D8A}"/>
          </ac:spMkLst>
        </pc:spChg>
        <pc:spChg chg="add del">
          <ac:chgData name="kkahhaleh001@outlook.com" userId="780fff77e0b05e68" providerId="LiveId" clId="{F095C5CB-CE5D-4E79-B030-96472E3077C1}" dt="2023-08-23T20:20:52.210" v="1518" actId="26606"/>
          <ac:spMkLst>
            <pc:docMk/>
            <pc:sldMk cId="3465130323" sldId="275"/>
            <ac:spMk id="32" creationId="{2A058240-2147-45E0-AEDC-7842EF6C324B}"/>
          </ac:spMkLst>
        </pc:spChg>
        <pc:spChg chg="add del">
          <ac:chgData name="kkahhaleh001@outlook.com" userId="780fff77e0b05e68" providerId="LiveId" clId="{F095C5CB-CE5D-4E79-B030-96472E3077C1}" dt="2023-08-23T20:20:52.210" v="1518" actId="26606"/>
          <ac:spMkLst>
            <pc:docMk/>
            <pc:sldMk cId="3465130323" sldId="275"/>
            <ac:spMk id="33" creationId="{F9836921-C8BE-42F1-A4AD-7D4B4E7FD8DF}"/>
          </ac:spMkLst>
        </pc:spChg>
        <pc:spChg chg="add del">
          <ac:chgData name="kkahhaleh001@outlook.com" userId="780fff77e0b05e68" providerId="LiveId" clId="{F095C5CB-CE5D-4E79-B030-96472E3077C1}" dt="2023-08-23T20:20:55.809" v="1520" actId="26606"/>
          <ac:spMkLst>
            <pc:docMk/>
            <pc:sldMk cId="3465130323" sldId="275"/>
            <ac:spMk id="35" creationId="{D1D34770-47A8-402C-AF23-2B653F2D88C1}"/>
          </ac:spMkLst>
        </pc:spChg>
        <pc:spChg chg="add del">
          <ac:chgData name="kkahhaleh001@outlook.com" userId="780fff77e0b05e68" providerId="LiveId" clId="{F095C5CB-CE5D-4E79-B030-96472E3077C1}" dt="2023-08-23T20:20:58.212" v="1522" actId="26606"/>
          <ac:spMkLst>
            <pc:docMk/>
            <pc:sldMk cId="3465130323" sldId="275"/>
            <ac:spMk id="37" creationId="{7DE220E6-BA55-4F04-B3C4-F4985F3E77AF}"/>
          </ac:spMkLst>
        </pc:spChg>
        <pc:spChg chg="add del">
          <ac:chgData name="kkahhaleh001@outlook.com" userId="780fff77e0b05e68" providerId="LiveId" clId="{F095C5CB-CE5D-4E79-B030-96472E3077C1}" dt="2023-08-23T20:20:58.212" v="1522" actId="26606"/>
          <ac:spMkLst>
            <pc:docMk/>
            <pc:sldMk cId="3465130323" sldId="275"/>
            <ac:spMk id="38" creationId="{5AE190BC-D2FD-433E-AB89-0DF68EFD6D09}"/>
          </ac:spMkLst>
        </pc:spChg>
        <pc:spChg chg="add del">
          <ac:chgData name="kkahhaleh001@outlook.com" userId="780fff77e0b05e68" providerId="LiveId" clId="{F095C5CB-CE5D-4E79-B030-96472E3077C1}" dt="2023-08-23T20:20:58.212" v="1522" actId="26606"/>
          <ac:spMkLst>
            <pc:docMk/>
            <pc:sldMk cId="3465130323" sldId="275"/>
            <ac:spMk id="39" creationId="{43E8FEA2-54EE-4F84-B5DB-A055A7D805EE}"/>
          </ac:spMkLst>
        </pc:spChg>
        <pc:spChg chg="add del">
          <ac:chgData name="kkahhaleh001@outlook.com" userId="780fff77e0b05e68" providerId="LiveId" clId="{F095C5CB-CE5D-4E79-B030-96472E3077C1}" dt="2023-08-23T20:23:52.045" v="1554" actId="26606"/>
          <ac:spMkLst>
            <pc:docMk/>
            <pc:sldMk cId="3465130323" sldId="275"/>
            <ac:spMk id="41" creationId="{0D05C9B4-B5C9-2D4D-23C9-CEE72646F923}"/>
          </ac:spMkLst>
        </pc:spChg>
        <pc:spChg chg="add">
          <ac:chgData name="kkahhaleh001@outlook.com" userId="780fff77e0b05e68" providerId="LiveId" clId="{F095C5CB-CE5D-4E79-B030-96472E3077C1}" dt="2023-08-23T20:23:52.045" v="1554" actId="26606"/>
          <ac:spMkLst>
            <pc:docMk/>
            <pc:sldMk cId="3465130323" sldId="275"/>
            <ac:spMk id="47" creationId="{04812C46-200A-4DEB-A05E-3ED6C68C2387}"/>
          </ac:spMkLst>
        </pc:spChg>
        <pc:grpChg chg="add del">
          <ac:chgData name="kkahhaleh001@outlook.com" userId="780fff77e0b05e68" providerId="LiveId" clId="{F095C5CB-CE5D-4E79-B030-96472E3077C1}" dt="2023-08-23T20:20:40.085" v="1512" actId="26606"/>
          <ac:grpSpMkLst>
            <pc:docMk/>
            <pc:sldMk cId="3465130323" sldId="275"/>
            <ac:grpSpMk id="19" creationId="{16C73AF9-0D33-5C66-5D79-0D0129904B31}"/>
          </ac:grpSpMkLst>
        </pc:grpChg>
        <pc:picChg chg="add del mod modCrop">
          <ac:chgData name="kkahhaleh001@outlook.com" userId="780fff77e0b05e68" providerId="LiveId" clId="{F095C5CB-CE5D-4E79-B030-96472E3077C1}" dt="2023-08-23T20:22:45.236" v="1532" actId="21"/>
          <ac:picMkLst>
            <pc:docMk/>
            <pc:sldMk cId="3465130323" sldId="275"/>
            <ac:picMk id="4" creationId="{CA58CCE6-2817-93A4-3F9B-F08DD23ABA7D}"/>
          </ac:picMkLst>
        </pc:picChg>
        <pc:picChg chg="add">
          <ac:chgData name="kkahhaleh001@outlook.com" userId="780fff77e0b05e68" providerId="LiveId" clId="{F095C5CB-CE5D-4E79-B030-96472E3077C1}" dt="2023-08-23T20:23:52.045" v="1554" actId="26606"/>
          <ac:picMkLst>
            <pc:docMk/>
            <pc:sldMk cId="3465130323" sldId="275"/>
            <ac:picMk id="43" creationId="{DA8B9241-4B22-5087-2315-CD77047AE0CA}"/>
          </ac:picMkLst>
        </pc:picChg>
        <pc:cxnChg chg="add del">
          <ac:chgData name="kkahhaleh001@outlook.com" userId="780fff77e0b05e68" providerId="LiveId" clId="{F095C5CB-CE5D-4E79-B030-96472E3077C1}" dt="2023-08-23T20:20:32.842" v="1506" actId="26606"/>
          <ac:cxnSpMkLst>
            <pc:docMk/>
            <pc:sldMk cId="3465130323" sldId="275"/>
            <ac:cxnSpMk id="13" creationId="{1503BFE4-729B-D9D0-C17B-501E6AF1127A}"/>
          </ac:cxnSpMkLst>
        </pc:cxnChg>
        <pc:cxnChg chg="add del">
          <ac:chgData name="kkahhaleh001@outlook.com" userId="780fff77e0b05e68" providerId="LiveId" clId="{F095C5CB-CE5D-4E79-B030-96472E3077C1}" dt="2023-08-23T20:20:37.639" v="1510" actId="26606"/>
          <ac:cxnSpMkLst>
            <pc:docMk/>
            <pc:sldMk cId="3465130323" sldId="275"/>
            <ac:cxnSpMk id="17" creationId="{1503BFE4-729B-D9D0-C17B-501E6AF1127A}"/>
          </ac:cxnSpMkLst>
        </pc:cxnChg>
      </pc:sldChg>
      <pc:sldChg chg="new del">
        <pc:chgData name="kkahhaleh001@outlook.com" userId="780fff77e0b05e68" providerId="LiveId" clId="{F095C5CB-CE5D-4E79-B030-96472E3077C1}" dt="2023-08-23T20:22:25.532" v="1527" actId="47"/>
        <pc:sldMkLst>
          <pc:docMk/>
          <pc:sldMk cId="1359758505" sldId="276"/>
        </pc:sldMkLst>
      </pc:sldChg>
      <pc:sldChg chg="addSp delSp modSp new mod setBg">
        <pc:chgData name="kkahhaleh001@outlook.com" userId="780fff77e0b05e68" providerId="LiveId" clId="{F095C5CB-CE5D-4E79-B030-96472E3077C1}" dt="2023-08-23T20:23:40.962" v="1553" actId="26606"/>
        <pc:sldMkLst>
          <pc:docMk/>
          <pc:sldMk cId="2549607484" sldId="276"/>
        </pc:sldMkLst>
        <pc:spChg chg="add del">
          <ac:chgData name="kkahhaleh001@outlook.com" userId="780fff77e0b05e68" providerId="LiveId" clId="{F095C5CB-CE5D-4E79-B030-96472E3077C1}" dt="2023-08-23T20:22:56.855" v="1537" actId="26606"/>
          <ac:spMkLst>
            <pc:docMk/>
            <pc:sldMk cId="2549607484" sldId="276"/>
            <ac:spMk id="8" creationId="{A9F529C3-C941-49FD-8C67-82F134F64BDB}"/>
          </ac:spMkLst>
        </pc:spChg>
        <pc:spChg chg="add del">
          <ac:chgData name="kkahhaleh001@outlook.com" userId="780fff77e0b05e68" providerId="LiveId" clId="{F095C5CB-CE5D-4E79-B030-96472E3077C1}" dt="2023-08-23T20:22:56.855" v="1537" actId="26606"/>
          <ac:spMkLst>
            <pc:docMk/>
            <pc:sldMk cId="2549607484" sldId="276"/>
            <ac:spMk id="10" creationId="{20586029-32A0-47E5-9AEC-AE3ABA6B94D0}"/>
          </ac:spMkLst>
        </pc:spChg>
        <pc:spChg chg="add del">
          <ac:chgData name="kkahhaleh001@outlook.com" userId="780fff77e0b05e68" providerId="LiveId" clId="{F095C5CB-CE5D-4E79-B030-96472E3077C1}" dt="2023-08-23T20:23:40.962" v="1553" actId="26606"/>
          <ac:spMkLst>
            <pc:docMk/>
            <pc:sldMk cId="2549607484" sldId="276"/>
            <ac:spMk id="15" creationId="{69D184B2-2226-4E31-BCCB-444330767440}"/>
          </ac:spMkLst>
        </pc:spChg>
        <pc:spChg chg="add del">
          <ac:chgData name="kkahhaleh001@outlook.com" userId="780fff77e0b05e68" providerId="LiveId" clId="{F095C5CB-CE5D-4E79-B030-96472E3077C1}" dt="2023-08-23T20:23:40.962" v="1553" actId="26606"/>
          <ac:spMkLst>
            <pc:docMk/>
            <pc:sldMk cId="2549607484" sldId="276"/>
            <ac:spMk id="16" creationId="{1AC4D4E3-486A-464A-8EC8-D44881097267}"/>
          </ac:spMkLst>
        </pc:spChg>
        <pc:spChg chg="add del">
          <ac:chgData name="kkahhaleh001@outlook.com" userId="780fff77e0b05e68" providerId="LiveId" clId="{F095C5CB-CE5D-4E79-B030-96472E3077C1}" dt="2023-08-23T20:23:40.962" v="1553" actId="26606"/>
          <ac:spMkLst>
            <pc:docMk/>
            <pc:sldMk cId="2549607484" sldId="276"/>
            <ac:spMk id="17" creationId="{864DE13E-58EB-4475-B79C-0D4FC651239B}"/>
          </ac:spMkLst>
        </pc:spChg>
        <pc:spChg chg="add del">
          <ac:chgData name="kkahhaleh001@outlook.com" userId="780fff77e0b05e68" providerId="LiveId" clId="{F095C5CB-CE5D-4E79-B030-96472E3077C1}" dt="2023-08-23T20:23:35.448" v="1548" actId="26606"/>
          <ac:spMkLst>
            <pc:docMk/>
            <pc:sldMk cId="2549607484" sldId="276"/>
            <ac:spMk id="22" creationId="{664E23E2-7440-4E36-A67B-0F88C5F7E185}"/>
          </ac:spMkLst>
        </pc:spChg>
        <pc:spChg chg="add del">
          <ac:chgData name="kkahhaleh001@outlook.com" userId="780fff77e0b05e68" providerId="LiveId" clId="{F095C5CB-CE5D-4E79-B030-96472E3077C1}" dt="2023-08-23T20:23:35.448" v="1548" actId="26606"/>
          <ac:spMkLst>
            <pc:docMk/>
            <pc:sldMk cId="2549607484" sldId="276"/>
            <ac:spMk id="24" creationId="{B06949AE-010D-4C18-8AED-7872085ADD57}"/>
          </ac:spMkLst>
        </pc:spChg>
        <pc:spChg chg="add del">
          <ac:chgData name="kkahhaleh001@outlook.com" userId="780fff77e0b05e68" providerId="LiveId" clId="{F095C5CB-CE5D-4E79-B030-96472E3077C1}" dt="2023-08-23T20:23:35.448" v="1548" actId="26606"/>
          <ac:spMkLst>
            <pc:docMk/>
            <pc:sldMk cId="2549607484" sldId="276"/>
            <ac:spMk id="26" creationId="{FE54AADB-50C7-4293-94C0-27361A32B8CF}"/>
          </ac:spMkLst>
        </pc:spChg>
        <pc:spChg chg="add del">
          <ac:chgData name="kkahhaleh001@outlook.com" userId="780fff77e0b05e68" providerId="LiveId" clId="{F095C5CB-CE5D-4E79-B030-96472E3077C1}" dt="2023-08-23T20:23:37.492" v="1550" actId="26606"/>
          <ac:spMkLst>
            <pc:docMk/>
            <pc:sldMk cId="2549607484" sldId="276"/>
            <ac:spMk id="28" creationId="{A9F529C3-C941-49FD-8C67-82F134F64BDB}"/>
          </ac:spMkLst>
        </pc:spChg>
        <pc:spChg chg="add del">
          <ac:chgData name="kkahhaleh001@outlook.com" userId="780fff77e0b05e68" providerId="LiveId" clId="{F095C5CB-CE5D-4E79-B030-96472E3077C1}" dt="2023-08-23T20:23:37.492" v="1550" actId="26606"/>
          <ac:spMkLst>
            <pc:docMk/>
            <pc:sldMk cId="2549607484" sldId="276"/>
            <ac:spMk id="29" creationId="{20586029-32A0-47E5-9AEC-AE3ABA6B94D0}"/>
          </ac:spMkLst>
        </pc:spChg>
        <pc:spChg chg="add del">
          <ac:chgData name="kkahhaleh001@outlook.com" userId="780fff77e0b05e68" providerId="LiveId" clId="{F095C5CB-CE5D-4E79-B030-96472E3077C1}" dt="2023-08-23T20:23:40.958" v="1552" actId="26606"/>
          <ac:spMkLst>
            <pc:docMk/>
            <pc:sldMk cId="2549607484" sldId="276"/>
            <ac:spMk id="32" creationId="{2F19B711-C590-44D1-9AA8-9F143B0ED58A}"/>
          </ac:spMkLst>
        </pc:spChg>
        <pc:spChg chg="add del">
          <ac:chgData name="kkahhaleh001@outlook.com" userId="780fff77e0b05e68" providerId="LiveId" clId="{F095C5CB-CE5D-4E79-B030-96472E3077C1}" dt="2023-08-23T20:23:40.958" v="1552" actId="26606"/>
          <ac:spMkLst>
            <pc:docMk/>
            <pc:sldMk cId="2549607484" sldId="276"/>
            <ac:spMk id="33" creationId="{C0C79CF2-6A1C-4636-84CE-ABB2BE191D23}"/>
          </ac:spMkLst>
        </pc:spChg>
        <pc:spChg chg="add del">
          <ac:chgData name="kkahhaleh001@outlook.com" userId="780fff77e0b05e68" providerId="LiveId" clId="{F095C5CB-CE5D-4E79-B030-96472E3077C1}" dt="2023-08-23T20:23:40.958" v="1552" actId="26606"/>
          <ac:spMkLst>
            <pc:docMk/>
            <pc:sldMk cId="2549607484" sldId="276"/>
            <ac:spMk id="34" creationId="{7A5D17DF-AD65-402C-A95C-F13C770C9FCD}"/>
          </ac:spMkLst>
        </pc:spChg>
        <pc:spChg chg="add">
          <ac:chgData name="kkahhaleh001@outlook.com" userId="780fff77e0b05e68" providerId="LiveId" clId="{F095C5CB-CE5D-4E79-B030-96472E3077C1}" dt="2023-08-23T20:23:40.962" v="1553" actId="26606"/>
          <ac:spMkLst>
            <pc:docMk/>
            <pc:sldMk cId="2549607484" sldId="276"/>
            <ac:spMk id="36" creationId="{664E23E2-7440-4E36-A67B-0F88C5F7E185}"/>
          </ac:spMkLst>
        </pc:spChg>
        <pc:spChg chg="add">
          <ac:chgData name="kkahhaleh001@outlook.com" userId="780fff77e0b05e68" providerId="LiveId" clId="{F095C5CB-CE5D-4E79-B030-96472E3077C1}" dt="2023-08-23T20:23:40.962" v="1553" actId="26606"/>
          <ac:spMkLst>
            <pc:docMk/>
            <pc:sldMk cId="2549607484" sldId="276"/>
            <ac:spMk id="37" creationId="{B06949AE-010D-4C18-8AED-7872085ADD57}"/>
          </ac:spMkLst>
        </pc:spChg>
        <pc:spChg chg="add">
          <ac:chgData name="kkahhaleh001@outlook.com" userId="780fff77e0b05e68" providerId="LiveId" clId="{F095C5CB-CE5D-4E79-B030-96472E3077C1}" dt="2023-08-23T20:23:40.962" v="1553" actId="26606"/>
          <ac:spMkLst>
            <pc:docMk/>
            <pc:sldMk cId="2549607484" sldId="276"/>
            <ac:spMk id="38" creationId="{FE54AADB-50C7-4293-94C0-27361A32B8CF}"/>
          </ac:spMkLst>
        </pc:spChg>
        <pc:picChg chg="add mod ord">
          <ac:chgData name="kkahhaleh001@outlook.com" userId="780fff77e0b05e68" providerId="LiveId" clId="{F095C5CB-CE5D-4E79-B030-96472E3077C1}" dt="2023-08-23T20:23:40.962" v="1553" actId="26606"/>
          <ac:picMkLst>
            <pc:docMk/>
            <pc:sldMk cId="2549607484" sldId="276"/>
            <ac:picMk id="2" creationId="{B6F0FB5B-F17F-CAC0-1A11-C947CF92EDC4}"/>
          </ac:picMkLst>
        </pc:picChg>
        <pc:picChg chg="add mod ord">
          <ac:chgData name="kkahhaleh001@outlook.com" userId="780fff77e0b05e68" providerId="LiveId" clId="{F095C5CB-CE5D-4E79-B030-96472E3077C1}" dt="2023-08-23T20:23:40.962" v="1553" actId="26606"/>
          <ac:picMkLst>
            <pc:docMk/>
            <pc:sldMk cId="2549607484" sldId="276"/>
            <ac:picMk id="3" creationId="{5265AAFC-CCDB-0F83-517F-8B2D4CBA8CCE}"/>
          </ac:picMkLst>
        </pc:picChg>
        <pc:cxnChg chg="add del">
          <ac:chgData name="kkahhaleh001@outlook.com" userId="780fff77e0b05e68" providerId="LiveId" clId="{F095C5CB-CE5D-4E79-B030-96472E3077C1}" dt="2023-08-23T20:22:56.855" v="1537" actId="26606"/>
          <ac:cxnSpMkLst>
            <pc:docMk/>
            <pc:sldMk cId="2549607484" sldId="276"/>
            <ac:cxnSpMk id="12" creationId="{8C730EAB-A532-4295-A302-FB4B90DB9F5E}"/>
          </ac:cxnSpMkLst>
        </pc:cxnChg>
        <pc:cxnChg chg="add del">
          <ac:chgData name="kkahhaleh001@outlook.com" userId="780fff77e0b05e68" providerId="LiveId" clId="{F095C5CB-CE5D-4E79-B030-96472E3077C1}" dt="2023-08-23T20:23:40.962" v="1553" actId="26606"/>
          <ac:cxnSpMkLst>
            <pc:docMk/>
            <pc:sldMk cId="2549607484" sldId="276"/>
            <ac:cxnSpMk id="14" creationId="{02E9B2EE-76CA-47F3-9977-3F2FCB7FD252}"/>
          </ac:cxnSpMkLst>
        </pc:cxnChg>
        <pc:cxnChg chg="add del">
          <ac:chgData name="kkahhaleh001@outlook.com" userId="780fff77e0b05e68" providerId="LiveId" clId="{F095C5CB-CE5D-4E79-B030-96472E3077C1}" dt="2023-08-23T20:23:37.492" v="1550" actId="26606"/>
          <ac:cxnSpMkLst>
            <pc:docMk/>
            <pc:sldMk cId="2549607484" sldId="276"/>
            <ac:cxnSpMk id="30" creationId="{8C730EAB-A532-4295-A302-FB4B90DB9F5E}"/>
          </ac:cxnSpMkLst>
        </pc:cxnChg>
      </pc:sldChg>
      <pc:sldChg chg="addSp delSp modSp new mod setBg chgLayout">
        <pc:chgData name="kkahhaleh001@outlook.com" userId="780fff77e0b05e68" providerId="LiveId" clId="{F095C5CB-CE5D-4E79-B030-96472E3077C1}" dt="2023-08-23T20:26:36.453" v="1570" actId="26606"/>
        <pc:sldMkLst>
          <pc:docMk/>
          <pc:sldMk cId="356937212" sldId="277"/>
        </pc:sldMkLst>
        <pc:spChg chg="mod ord">
          <ac:chgData name="kkahhaleh001@outlook.com" userId="780fff77e0b05e68" providerId="LiveId" clId="{F095C5CB-CE5D-4E79-B030-96472E3077C1}" dt="2023-08-23T20:26:25.881" v="1568" actId="26606"/>
          <ac:spMkLst>
            <pc:docMk/>
            <pc:sldMk cId="356937212" sldId="277"/>
            <ac:spMk id="2" creationId="{68A46783-EE44-DEC9-E9F2-15A1188B0B41}"/>
          </ac:spMkLst>
        </pc:spChg>
        <pc:spChg chg="del">
          <ac:chgData name="kkahhaleh001@outlook.com" userId="780fff77e0b05e68" providerId="LiveId" clId="{F095C5CB-CE5D-4E79-B030-96472E3077C1}" dt="2023-08-23T20:25:49.377" v="1565"/>
          <ac:spMkLst>
            <pc:docMk/>
            <pc:sldMk cId="356937212" sldId="277"/>
            <ac:spMk id="3" creationId="{E226EC16-8EC2-FE3C-97FB-C4B3E6DAB444}"/>
          </ac:spMkLst>
        </pc:spChg>
        <pc:spChg chg="add mod">
          <ac:chgData name="kkahhaleh001@outlook.com" userId="780fff77e0b05e68" providerId="LiveId" clId="{F095C5CB-CE5D-4E79-B030-96472E3077C1}" dt="2023-08-23T20:26:36.453" v="1570" actId="26606"/>
          <ac:spMkLst>
            <pc:docMk/>
            <pc:sldMk cId="356937212" sldId="277"/>
            <ac:spMk id="8" creationId="{4C67841C-4437-462A-DB26-5C2904A1B8A3}"/>
          </ac:spMkLst>
        </pc:spChg>
        <pc:spChg chg="add del">
          <ac:chgData name="kkahhaleh001@outlook.com" userId="780fff77e0b05e68" providerId="LiveId" clId="{F095C5CB-CE5D-4E79-B030-96472E3077C1}" dt="2023-08-23T20:26:36.453" v="1570" actId="26606"/>
          <ac:spMkLst>
            <pc:docMk/>
            <pc:sldMk cId="356937212" sldId="277"/>
            <ac:spMk id="11" creationId="{2B97F24A-32CE-4C1C-A50D-3016B394DCFB}"/>
          </ac:spMkLst>
        </pc:spChg>
        <pc:spChg chg="add del">
          <ac:chgData name="kkahhaleh001@outlook.com" userId="780fff77e0b05e68" providerId="LiveId" clId="{F095C5CB-CE5D-4E79-B030-96472E3077C1}" dt="2023-08-23T20:26:36.453" v="1570" actId="26606"/>
          <ac:spMkLst>
            <pc:docMk/>
            <pc:sldMk cId="356937212" sldId="277"/>
            <ac:spMk id="13" creationId="{CD8B4F24-440B-49E9-B85D-733523DC064B}"/>
          </ac:spMkLst>
        </pc:spChg>
        <pc:spChg chg="add">
          <ac:chgData name="kkahhaleh001@outlook.com" userId="780fff77e0b05e68" providerId="LiveId" clId="{F095C5CB-CE5D-4E79-B030-96472E3077C1}" dt="2023-08-23T20:26:36.453" v="1570" actId="26606"/>
          <ac:spMkLst>
            <pc:docMk/>
            <pc:sldMk cId="356937212" sldId="277"/>
            <ac:spMk id="18" creationId="{2B97F24A-32CE-4C1C-A50D-3016B394DCFB}"/>
          </ac:spMkLst>
        </pc:spChg>
        <pc:spChg chg="add">
          <ac:chgData name="kkahhaleh001@outlook.com" userId="780fff77e0b05e68" providerId="LiveId" clId="{F095C5CB-CE5D-4E79-B030-96472E3077C1}" dt="2023-08-23T20:26:36.453" v="1570" actId="26606"/>
          <ac:spMkLst>
            <pc:docMk/>
            <pc:sldMk cId="356937212" sldId="277"/>
            <ac:spMk id="20" creationId="{CD8B4F24-440B-49E9-B85D-733523DC064B}"/>
          </ac:spMkLst>
        </pc:spChg>
        <pc:picChg chg="add mod ord">
          <ac:chgData name="kkahhaleh001@outlook.com" userId="780fff77e0b05e68" providerId="LiveId" clId="{F095C5CB-CE5D-4E79-B030-96472E3077C1}" dt="2023-08-23T20:26:25.881" v="1568" actId="26606"/>
          <ac:picMkLst>
            <pc:docMk/>
            <pc:sldMk cId="356937212" sldId="277"/>
            <ac:picMk id="4" creationId="{4A4B890B-9165-9574-06AA-3FA8F5F3395B}"/>
          </ac:picMkLst>
        </pc:picChg>
      </pc:sldChg>
      <pc:sldChg chg="addSp delSp modSp new mod setBg modClrScheme chgLayout">
        <pc:chgData name="kkahhaleh001@outlook.com" userId="780fff77e0b05e68" providerId="LiveId" clId="{F095C5CB-CE5D-4E79-B030-96472E3077C1}" dt="2023-08-23T20:27:41.393" v="1601" actId="20577"/>
        <pc:sldMkLst>
          <pc:docMk/>
          <pc:sldMk cId="107485504" sldId="278"/>
        </pc:sldMkLst>
        <pc:spChg chg="del mod ord">
          <ac:chgData name="kkahhaleh001@outlook.com" userId="780fff77e0b05e68" providerId="LiveId" clId="{F095C5CB-CE5D-4E79-B030-96472E3077C1}" dt="2023-08-23T20:27:11.731" v="1572" actId="700"/>
          <ac:spMkLst>
            <pc:docMk/>
            <pc:sldMk cId="107485504" sldId="278"/>
            <ac:spMk id="2" creationId="{2AEB9CF9-7A36-BF34-CC11-B19F7ED34D33}"/>
          </ac:spMkLst>
        </pc:spChg>
        <pc:spChg chg="del">
          <ac:chgData name="kkahhaleh001@outlook.com" userId="780fff77e0b05e68" providerId="LiveId" clId="{F095C5CB-CE5D-4E79-B030-96472E3077C1}" dt="2023-08-23T20:27:11.731" v="1572" actId="700"/>
          <ac:spMkLst>
            <pc:docMk/>
            <pc:sldMk cId="107485504" sldId="278"/>
            <ac:spMk id="3" creationId="{6D049343-B1DB-1464-9CDE-885FF676278D}"/>
          </ac:spMkLst>
        </pc:spChg>
        <pc:spChg chg="add mod ord">
          <ac:chgData name="kkahhaleh001@outlook.com" userId="780fff77e0b05e68" providerId="LiveId" clId="{F095C5CB-CE5D-4E79-B030-96472E3077C1}" dt="2023-08-23T20:27:41.393" v="1601" actId="20577"/>
          <ac:spMkLst>
            <pc:docMk/>
            <pc:sldMk cId="107485504" sldId="278"/>
            <ac:spMk id="4" creationId="{FF318A32-45B2-D6C2-6A45-99DB954FEAB8}"/>
          </ac:spMkLst>
        </pc:spChg>
        <pc:spChg chg="add">
          <ac:chgData name="kkahhaleh001@outlook.com" userId="780fff77e0b05e68" providerId="LiveId" clId="{F095C5CB-CE5D-4E79-B030-96472E3077C1}" dt="2023-08-23T20:27:26.479" v="1589" actId="26606"/>
          <ac:spMkLst>
            <pc:docMk/>
            <pc:sldMk cId="107485504" sldId="278"/>
            <ac:spMk id="10" creationId="{C1A1C5D3-C053-4EE9-BE1A-419B6E27CCAE}"/>
          </ac:spMkLst>
        </pc:spChg>
        <pc:spChg chg="add">
          <ac:chgData name="kkahhaleh001@outlook.com" userId="780fff77e0b05e68" providerId="LiveId" clId="{F095C5CB-CE5D-4E79-B030-96472E3077C1}" dt="2023-08-23T20:27:26.479" v="1589" actId="26606"/>
          <ac:spMkLst>
            <pc:docMk/>
            <pc:sldMk cId="107485504" sldId="278"/>
            <ac:spMk id="12" creationId="{A3473CF9-37EB-43E7-89EF-D2D1C53D1DAC}"/>
          </ac:spMkLst>
        </pc:spChg>
        <pc:spChg chg="add">
          <ac:chgData name="kkahhaleh001@outlook.com" userId="780fff77e0b05e68" providerId="LiveId" clId="{F095C5CB-CE5D-4E79-B030-96472E3077C1}" dt="2023-08-23T20:27:26.479" v="1589" actId="26606"/>
          <ac:spMkLst>
            <pc:docMk/>
            <pc:sldMk cId="107485504" sldId="278"/>
            <ac:spMk id="14" creationId="{586B4EF9-43BA-4655-A6FF-1D8E21574C95}"/>
          </ac:spMkLst>
        </pc:spChg>
        <pc:picChg chg="add mod">
          <ac:chgData name="kkahhaleh001@outlook.com" userId="780fff77e0b05e68" providerId="LiveId" clId="{F095C5CB-CE5D-4E79-B030-96472E3077C1}" dt="2023-08-23T20:27:26.479" v="1589" actId="26606"/>
          <ac:picMkLst>
            <pc:docMk/>
            <pc:sldMk cId="107485504" sldId="278"/>
            <ac:picMk id="5" creationId="{3F527853-A461-3F8E-C465-C8CDFA60C2B6}"/>
          </ac:picMkLst>
        </pc:picChg>
      </pc:sldChg>
      <pc:sldChg chg="addSp delSp modSp new mod setBg">
        <pc:chgData name="kkahhaleh001@outlook.com" userId="780fff77e0b05e68" providerId="LiveId" clId="{F095C5CB-CE5D-4E79-B030-96472E3077C1}" dt="2023-08-23T20:52:20.869" v="1826" actId="1076"/>
        <pc:sldMkLst>
          <pc:docMk/>
          <pc:sldMk cId="2289776718" sldId="279"/>
        </pc:sldMkLst>
        <pc:spChg chg="mod">
          <ac:chgData name="kkahhaleh001@outlook.com" userId="780fff77e0b05e68" providerId="LiveId" clId="{F095C5CB-CE5D-4E79-B030-96472E3077C1}" dt="2023-08-23T20:52:05.705" v="1822" actId="14100"/>
          <ac:spMkLst>
            <pc:docMk/>
            <pc:sldMk cId="2289776718" sldId="279"/>
            <ac:spMk id="2" creationId="{370EA0F6-2937-7160-66AD-24C258129DD1}"/>
          </ac:spMkLst>
        </pc:spChg>
        <pc:spChg chg="mod">
          <ac:chgData name="kkahhaleh001@outlook.com" userId="780fff77e0b05e68" providerId="LiveId" clId="{F095C5CB-CE5D-4E79-B030-96472E3077C1}" dt="2023-08-23T20:52:14.120" v="1823" actId="14100"/>
          <ac:spMkLst>
            <pc:docMk/>
            <pc:sldMk cId="2289776718" sldId="279"/>
            <ac:spMk id="3" creationId="{1DAC2740-25B2-96AB-A739-EE3BB7138FF7}"/>
          </ac:spMkLst>
        </pc:spChg>
        <pc:spChg chg="add del">
          <ac:chgData name="kkahhaleh001@outlook.com" userId="780fff77e0b05e68" providerId="LiveId" clId="{F095C5CB-CE5D-4E79-B030-96472E3077C1}" dt="2023-08-23T20:37:51.548" v="1646" actId="26606"/>
          <ac:spMkLst>
            <pc:docMk/>
            <pc:sldMk cId="2289776718" sldId="279"/>
            <ac:spMk id="9" creationId="{4AC6B390-BC59-4F1D-A0EE-D71A92F0A0B2}"/>
          </ac:spMkLst>
        </pc:spChg>
        <pc:spChg chg="add del">
          <ac:chgData name="kkahhaleh001@outlook.com" userId="780fff77e0b05e68" providerId="LiveId" clId="{F095C5CB-CE5D-4E79-B030-96472E3077C1}" dt="2023-08-23T20:37:51.548" v="1646" actId="26606"/>
          <ac:spMkLst>
            <pc:docMk/>
            <pc:sldMk cId="2289776718" sldId="279"/>
            <ac:spMk id="11" creationId="{B6C60D79-16F1-4C4B-B7E3-7634E7069CDE}"/>
          </ac:spMkLst>
        </pc:spChg>
        <pc:spChg chg="add del">
          <ac:chgData name="kkahhaleh001@outlook.com" userId="780fff77e0b05e68" providerId="LiveId" clId="{F095C5CB-CE5D-4E79-B030-96472E3077C1}" dt="2023-08-23T20:37:51.548" v="1646" actId="26606"/>
          <ac:spMkLst>
            <pc:docMk/>
            <pc:sldMk cId="2289776718" sldId="279"/>
            <ac:spMk id="13" creationId="{426B127E-6498-4C77-9C9D-4553A5113B80}"/>
          </ac:spMkLst>
        </pc:spChg>
        <pc:spChg chg="add">
          <ac:chgData name="kkahhaleh001@outlook.com" userId="780fff77e0b05e68" providerId="LiveId" clId="{F095C5CB-CE5D-4E79-B030-96472E3077C1}" dt="2023-08-23T20:37:51.548" v="1647" actId="26606"/>
          <ac:spMkLst>
            <pc:docMk/>
            <pc:sldMk cId="2289776718" sldId="279"/>
            <ac:spMk id="15" creationId="{743AA782-23D1-4521-8CAD-47662984AA08}"/>
          </ac:spMkLst>
        </pc:spChg>
        <pc:spChg chg="add">
          <ac:chgData name="kkahhaleh001@outlook.com" userId="780fff77e0b05e68" providerId="LiveId" clId="{F095C5CB-CE5D-4E79-B030-96472E3077C1}" dt="2023-08-23T20:37:51.548" v="1647" actId="26606"/>
          <ac:spMkLst>
            <pc:docMk/>
            <pc:sldMk cId="2289776718" sldId="279"/>
            <ac:spMk id="16" creationId="{71877DBC-BB60-40F0-AC93-2ACDBAAE60CE}"/>
          </ac:spMkLst>
        </pc:spChg>
        <pc:picChg chg="add mod ord">
          <ac:chgData name="kkahhaleh001@outlook.com" userId="780fff77e0b05e68" providerId="LiveId" clId="{F095C5CB-CE5D-4E79-B030-96472E3077C1}" dt="2023-08-23T20:52:20.869" v="1826" actId="1076"/>
          <ac:picMkLst>
            <pc:docMk/>
            <pc:sldMk cId="2289776718" sldId="279"/>
            <ac:picMk id="4" creationId="{6CD635F4-7E4C-0EEA-6E72-E9AC33FF7A66}"/>
          </ac:picMkLst>
        </pc:picChg>
      </pc:sldChg>
      <pc:sldChg chg="new del">
        <pc:chgData name="kkahhaleh001@outlook.com" userId="780fff77e0b05e68" providerId="LiveId" clId="{F095C5CB-CE5D-4E79-B030-96472E3077C1}" dt="2023-08-23T20:39:16.933" v="1662" actId="47"/>
        <pc:sldMkLst>
          <pc:docMk/>
          <pc:sldMk cId="2124131895" sldId="280"/>
        </pc:sldMkLst>
      </pc:sldChg>
      <pc:sldChg chg="addSp modSp new mod setBg">
        <pc:chgData name="kkahhaleh001@outlook.com" userId="780fff77e0b05e68" providerId="LiveId" clId="{F095C5CB-CE5D-4E79-B030-96472E3077C1}" dt="2023-08-23T20:39:37.406" v="1665" actId="26606"/>
        <pc:sldMkLst>
          <pc:docMk/>
          <pc:sldMk cId="3355392897" sldId="280"/>
        </pc:sldMkLst>
        <pc:spChg chg="add">
          <ac:chgData name="kkahhaleh001@outlook.com" userId="780fff77e0b05e68" providerId="LiveId" clId="{F095C5CB-CE5D-4E79-B030-96472E3077C1}" dt="2023-08-23T20:39:37.406" v="1665" actId="26606"/>
          <ac:spMkLst>
            <pc:docMk/>
            <pc:sldMk cId="3355392897" sldId="280"/>
            <ac:spMk id="8" creationId="{32BC26D8-82FB-445E-AA49-62A77D7C1EE0}"/>
          </ac:spMkLst>
        </pc:spChg>
        <pc:spChg chg="add">
          <ac:chgData name="kkahhaleh001@outlook.com" userId="780fff77e0b05e68" providerId="LiveId" clId="{F095C5CB-CE5D-4E79-B030-96472E3077C1}" dt="2023-08-23T20:39:37.406" v="1665" actId="26606"/>
          <ac:spMkLst>
            <pc:docMk/>
            <pc:sldMk cId="3355392897" sldId="280"/>
            <ac:spMk id="10" creationId="{CB44330D-EA18-4254-AA95-EB49948539B8}"/>
          </ac:spMkLst>
        </pc:spChg>
        <pc:picChg chg="add mod">
          <ac:chgData name="kkahhaleh001@outlook.com" userId="780fff77e0b05e68" providerId="LiveId" clId="{F095C5CB-CE5D-4E79-B030-96472E3077C1}" dt="2023-08-23T20:39:37.406" v="1665" actId="26606"/>
          <ac:picMkLst>
            <pc:docMk/>
            <pc:sldMk cId="3355392897" sldId="280"/>
            <ac:picMk id="3" creationId="{2318E5D8-EF74-B4AA-9A35-C6BC5A27F505}"/>
          </ac:picMkLst>
        </pc:picChg>
      </pc:sldChg>
      <pc:sldChg chg="addSp delSp modSp new mod setBg modClrScheme chgLayout">
        <pc:chgData name="kkahhaleh001@outlook.com" userId="780fff77e0b05e68" providerId="LiveId" clId="{F095C5CB-CE5D-4E79-B030-96472E3077C1}" dt="2023-08-23T20:41:25.782" v="1711" actId="26606"/>
        <pc:sldMkLst>
          <pc:docMk/>
          <pc:sldMk cId="2859901277" sldId="281"/>
        </pc:sldMkLst>
        <pc:spChg chg="del mod">
          <ac:chgData name="kkahhaleh001@outlook.com" userId="780fff77e0b05e68" providerId="LiveId" clId="{F095C5CB-CE5D-4E79-B030-96472E3077C1}" dt="2023-08-23T20:40:47.317" v="1703" actId="700"/>
          <ac:spMkLst>
            <pc:docMk/>
            <pc:sldMk cId="2859901277" sldId="281"/>
            <ac:spMk id="2" creationId="{C62080C6-B10A-1942-1EAB-92D06ED53523}"/>
          </ac:spMkLst>
        </pc:spChg>
        <pc:spChg chg="del">
          <ac:chgData name="kkahhaleh001@outlook.com" userId="780fff77e0b05e68" providerId="LiveId" clId="{F095C5CB-CE5D-4E79-B030-96472E3077C1}" dt="2023-08-23T20:40:47.317" v="1703" actId="700"/>
          <ac:spMkLst>
            <pc:docMk/>
            <pc:sldMk cId="2859901277" sldId="281"/>
            <ac:spMk id="3" creationId="{11A1680B-1287-BD1C-C05C-C136C558D473}"/>
          </ac:spMkLst>
        </pc:spChg>
        <pc:spChg chg="add del">
          <ac:chgData name="kkahhaleh001@outlook.com" userId="780fff77e0b05e68" providerId="LiveId" clId="{F095C5CB-CE5D-4E79-B030-96472E3077C1}" dt="2023-08-23T20:41:17.424" v="1706" actId="26606"/>
          <ac:spMkLst>
            <pc:docMk/>
            <pc:sldMk cId="2859901277" sldId="281"/>
            <ac:spMk id="10" creationId="{AB8C311F-7253-4AED-9701-7FC0708C41C7}"/>
          </ac:spMkLst>
        </pc:spChg>
        <pc:spChg chg="add del">
          <ac:chgData name="kkahhaleh001@outlook.com" userId="780fff77e0b05e68" providerId="LiveId" clId="{F095C5CB-CE5D-4E79-B030-96472E3077C1}" dt="2023-08-23T20:41:17.424" v="1706" actId="26606"/>
          <ac:spMkLst>
            <pc:docMk/>
            <pc:sldMk cId="2859901277" sldId="281"/>
            <ac:spMk id="12" creationId="{E2384209-CB15-4CDF-9D31-C44FD9A3F20D}"/>
          </ac:spMkLst>
        </pc:spChg>
        <pc:spChg chg="add del">
          <ac:chgData name="kkahhaleh001@outlook.com" userId="780fff77e0b05e68" providerId="LiveId" clId="{F095C5CB-CE5D-4E79-B030-96472E3077C1}" dt="2023-08-23T20:41:17.424" v="1706" actId="26606"/>
          <ac:spMkLst>
            <pc:docMk/>
            <pc:sldMk cId="2859901277" sldId="281"/>
            <ac:spMk id="14" creationId="{2633B3B5-CC90-43F0-8714-D31D1F3F0209}"/>
          </ac:spMkLst>
        </pc:spChg>
        <pc:spChg chg="add del">
          <ac:chgData name="kkahhaleh001@outlook.com" userId="780fff77e0b05e68" providerId="LiveId" clId="{F095C5CB-CE5D-4E79-B030-96472E3077C1}" dt="2023-08-23T20:41:17.424" v="1706" actId="26606"/>
          <ac:spMkLst>
            <pc:docMk/>
            <pc:sldMk cId="2859901277" sldId="281"/>
            <ac:spMk id="16" creationId="{A8D57A06-A426-446D-B02C-A2DC6B62E45E}"/>
          </ac:spMkLst>
        </pc:spChg>
        <pc:spChg chg="add del">
          <ac:chgData name="kkahhaleh001@outlook.com" userId="780fff77e0b05e68" providerId="LiveId" clId="{F095C5CB-CE5D-4E79-B030-96472E3077C1}" dt="2023-08-23T20:41:22.172" v="1708" actId="26606"/>
          <ac:spMkLst>
            <pc:docMk/>
            <pc:sldMk cId="2859901277" sldId="281"/>
            <ac:spMk id="18" creationId="{32BC26D8-82FB-445E-AA49-62A77D7C1EE0}"/>
          </ac:spMkLst>
        </pc:spChg>
        <pc:spChg chg="add del">
          <ac:chgData name="kkahhaleh001@outlook.com" userId="780fff77e0b05e68" providerId="LiveId" clId="{F095C5CB-CE5D-4E79-B030-96472E3077C1}" dt="2023-08-23T20:41:22.172" v="1708" actId="26606"/>
          <ac:spMkLst>
            <pc:docMk/>
            <pc:sldMk cId="2859901277" sldId="281"/>
            <ac:spMk id="19" creationId="{CB44330D-EA18-4254-AA95-EB49948539B8}"/>
          </ac:spMkLst>
        </pc:spChg>
        <pc:spChg chg="add del">
          <ac:chgData name="kkahhaleh001@outlook.com" userId="780fff77e0b05e68" providerId="LiveId" clId="{F095C5CB-CE5D-4E79-B030-96472E3077C1}" dt="2023-08-23T20:41:25.782" v="1710" actId="26606"/>
          <ac:spMkLst>
            <pc:docMk/>
            <pc:sldMk cId="2859901277" sldId="281"/>
            <ac:spMk id="20" creationId="{FF9F2414-84E8-453E-B1F3-389FDE8192D9}"/>
          </ac:spMkLst>
        </pc:spChg>
        <pc:spChg chg="add del">
          <ac:chgData name="kkahhaleh001@outlook.com" userId="780fff77e0b05e68" providerId="LiveId" clId="{F095C5CB-CE5D-4E79-B030-96472E3077C1}" dt="2023-08-23T20:41:25.782" v="1710" actId="26606"/>
          <ac:spMkLst>
            <pc:docMk/>
            <pc:sldMk cId="2859901277" sldId="281"/>
            <ac:spMk id="21" creationId="{F3060C83-F051-4F0E-ABAD-AA0DFC48B218}"/>
          </ac:spMkLst>
        </pc:spChg>
        <pc:spChg chg="add del">
          <ac:chgData name="kkahhaleh001@outlook.com" userId="780fff77e0b05e68" providerId="LiveId" clId="{F095C5CB-CE5D-4E79-B030-96472E3077C1}" dt="2023-08-23T20:41:25.782" v="1710" actId="26606"/>
          <ac:spMkLst>
            <pc:docMk/>
            <pc:sldMk cId="2859901277" sldId="281"/>
            <ac:spMk id="22" creationId="{3ECA69A1-7536-43AC-85EF-C7106179F5ED}"/>
          </ac:spMkLst>
        </pc:spChg>
        <pc:spChg chg="add del">
          <ac:chgData name="kkahhaleh001@outlook.com" userId="780fff77e0b05e68" providerId="LiveId" clId="{F095C5CB-CE5D-4E79-B030-96472E3077C1}" dt="2023-08-23T20:41:25.782" v="1710" actId="26606"/>
          <ac:spMkLst>
            <pc:docMk/>
            <pc:sldMk cId="2859901277" sldId="281"/>
            <ac:spMk id="23" creationId="{83C98ABE-055B-441F-B07E-44F97F083C39}"/>
          </ac:spMkLst>
        </pc:spChg>
        <pc:spChg chg="add del">
          <ac:chgData name="kkahhaleh001@outlook.com" userId="780fff77e0b05e68" providerId="LiveId" clId="{F095C5CB-CE5D-4E79-B030-96472E3077C1}" dt="2023-08-23T20:41:25.782" v="1710" actId="26606"/>
          <ac:spMkLst>
            <pc:docMk/>
            <pc:sldMk cId="2859901277" sldId="281"/>
            <ac:spMk id="24" creationId="{29FDB030-9B49-4CED-8CCD-4D99382388AC}"/>
          </ac:spMkLst>
        </pc:spChg>
        <pc:spChg chg="add del">
          <ac:chgData name="kkahhaleh001@outlook.com" userId="780fff77e0b05e68" providerId="LiveId" clId="{F095C5CB-CE5D-4E79-B030-96472E3077C1}" dt="2023-08-23T20:41:25.782" v="1710" actId="26606"/>
          <ac:spMkLst>
            <pc:docMk/>
            <pc:sldMk cId="2859901277" sldId="281"/>
            <ac:spMk id="25" creationId="{3783CA14-24A1-485C-8B30-D6A5D87987AD}"/>
          </ac:spMkLst>
        </pc:spChg>
        <pc:spChg chg="add del">
          <ac:chgData name="kkahhaleh001@outlook.com" userId="780fff77e0b05e68" providerId="LiveId" clId="{F095C5CB-CE5D-4E79-B030-96472E3077C1}" dt="2023-08-23T20:41:25.782" v="1710" actId="26606"/>
          <ac:spMkLst>
            <pc:docMk/>
            <pc:sldMk cId="2859901277" sldId="281"/>
            <ac:spMk id="26" creationId="{9A97C86A-04D6-40F7-AE84-31AB43E6A846}"/>
          </ac:spMkLst>
        </pc:spChg>
        <pc:spChg chg="add">
          <ac:chgData name="kkahhaleh001@outlook.com" userId="780fff77e0b05e68" providerId="LiveId" clId="{F095C5CB-CE5D-4E79-B030-96472E3077C1}" dt="2023-08-23T20:41:25.782" v="1711" actId="26606"/>
          <ac:spMkLst>
            <pc:docMk/>
            <pc:sldMk cId="2859901277" sldId="281"/>
            <ac:spMk id="28" creationId="{32BC26D8-82FB-445E-AA49-62A77D7C1EE0}"/>
          </ac:spMkLst>
        </pc:spChg>
        <pc:spChg chg="add">
          <ac:chgData name="kkahhaleh001@outlook.com" userId="780fff77e0b05e68" providerId="LiveId" clId="{F095C5CB-CE5D-4E79-B030-96472E3077C1}" dt="2023-08-23T20:41:25.782" v="1711" actId="26606"/>
          <ac:spMkLst>
            <pc:docMk/>
            <pc:sldMk cId="2859901277" sldId="281"/>
            <ac:spMk id="29" creationId="{CB44330D-EA18-4254-AA95-EB49948539B8}"/>
          </ac:spMkLst>
        </pc:spChg>
        <pc:picChg chg="add mod">
          <ac:chgData name="kkahhaleh001@outlook.com" userId="780fff77e0b05e68" providerId="LiveId" clId="{F095C5CB-CE5D-4E79-B030-96472E3077C1}" dt="2023-08-23T20:41:25.782" v="1711" actId="26606"/>
          <ac:picMkLst>
            <pc:docMk/>
            <pc:sldMk cId="2859901277" sldId="281"/>
            <ac:picMk id="5" creationId="{02A74E07-C912-E801-8C6C-9E470A4033EA}"/>
          </ac:picMkLst>
        </pc:picChg>
      </pc:sldChg>
      <pc:sldChg chg="addSp delSp modSp new mod setBg modClrScheme addAnim delAnim delDesignElem chgLayout">
        <pc:chgData name="kkahhaleh001@outlook.com" userId="780fff77e0b05e68" providerId="LiveId" clId="{F095C5CB-CE5D-4E79-B030-96472E3077C1}" dt="2023-08-23T20:51:39.715" v="1820" actId="14100"/>
        <pc:sldMkLst>
          <pc:docMk/>
          <pc:sldMk cId="2578048903" sldId="282"/>
        </pc:sldMkLst>
        <pc:spChg chg="mod ord">
          <ac:chgData name="kkahhaleh001@outlook.com" userId="780fff77e0b05e68" providerId="LiveId" clId="{F095C5CB-CE5D-4E79-B030-96472E3077C1}" dt="2023-08-23T20:51:26.118" v="1817" actId="14100"/>
          <ac:spMkLst>
            <pc:docMk/>
            <pc:sldMk cId="2578048903" sldId="282"/>
            <ac:spMk id="2" creationId="{13FDA6E1-A175-3CB5-5B11-CC60B9F39A0F}"/>
          </ac:spMkLst>
        </pc:spChg>
        <pc:spChg chg="del mod">
          <ac:chgData name="kkahhaleh001@outlook.com" userId="780fff77e0b05e68" providerId="LiveId" clId="{F095C5CB-CE5D-4E79-B030-96472E3077C1}" dt="2023-08-23T20:49:49.509" v="1792" actId="700"/>
          <ac:spMkLst>
            <pc:docMk/>
            <pc:sldMk cId="2578048903" sldId="282"/>
            <ac:spMk id="3" creationId="{3587B9F9-AA28-19D3-D4E9-67D1FCC0F75F}"/>
          </ac:spMkLst>
        </pc:spChg>
        <pc:spChg chg="add del">
          <ac:chgData name="kkahhaleh001@outlook.com" userId="780fff77e0b05e68" providerId="LiveId" clId="{F095C5CB-CE5D-4E79-B030-96472E3077C1}" dt="2023-08-23T20:43:45.185" v="1747" actId="26606"/>
          <ac:spMkLst>
            <pc:docMk/>
            <pc:sldMk cId="2578048903" sldId="282"/>
            <ac:spMk id="9" creationId="{743AA782-23D1-4521-8CAD-47662984AA08}"/>
          </ac:spMkLst>
        </pc:spChg>
        <pc:spChg chg="add del">
          <ac:chgData name="kkahhaleh001@outlook.com" userId="780fff77e0b05e68" providerId="LiveId" clId="{F095C5CB-CE5D-4E79-B030-96472E3077C1}" dt="2023-08-23T20:43:45.185" v="1747" actId="26606"/>
          <ac:spMkLst>
            <pc:docMk/>
            <pc:sldMk cId="2578048903" sldId="282"/>
            <ac:spMk id="11" creationId="{71877DBC-BB60-40F0-AC93-2ACDBAAE60CE}"/>
          </ac:spMkLst>
        </pc:spChg>
        <pc:spChg chg="add">
          <ac:chgData name="kkahhaleh001@outlook.com" userId="780fff77e0b05e68" providerId="LiveId" clId="{F095C5CB-CE5D-4E79-B030-96472E3077C1}" dt="2023-08-23T20:49:52.811" v="1793" actId="26606"/>
          <ac:spMkLst>
            <pc:docMk/>
            <pc:sldMk cId="2578048903" sldId="282"/>
            <ac:spMk id="12" creationId="{C4879EFC-8E62-4E00-973C-C45EE9EC676D}"/>
          </ac:spMkLst>
        </pc:spChg>
        <pc:spChg chg="add">
          <ac:chgData name="kkahhaleh001@outlook.com" userId="780fff77e0b05e68" providerId="LiveId" clId="{F095C5CB-CE5D-4E79-B030-96472E3077C1}" dt="2023-08-23T20:49:52.811" v="1793" actId="26606"/>
          <ac:spMkLst>
            <pc:docMk/>
            <pc:sldMk cId="2578048903" sldId="282"/>
            <ac:spMk id="14" creationId="{D6A9C53F-5F90-40A5-8C85-5412D39C8C68}"/>
          </ac:spMkLst>
        </pc:spChg>
        <pc:spChg chg="add del">
          <ac:chgData name="kkahhaleh001@outlook.com" userId="780fff77e0b05e68" providerId="LiveId" clId="{F095C5CB-CE5D-4E79-B030-96472E3077C1}" dt="2023-08-23T20:49:07.729" v="1782" actId="26606"/>
          <ac:spMkLst>
            <pc:docMk/>
            <pc:sldMk cId="2578048903" sldId="282"/>
            <ac:spMk id="16" creationId="{C4879EFC-8E62-4E00-973C-C45EE9EC676D}"/>
          </ac:spMkLst>
        </pc:spChg>
        <pc:spChg chg="add del">
          <ac:chgData name="kkahhaleh001@outlook.com" userId="780fff77e0b05e68" providerId="LiveId" clId="{F095C5CB-CE5D-4E79-B030-96472E3077C1}" dt="2023-08-23T20:49:07.729" v="1782" actId="26606"/>
          <ac:spMkLst>
            <pc:docMk/>
            <pc:sldMk cId="2578048903" sldId="282"/>
            <ac:spMk id="18" creationId="{D6A9C53F-5F90-40A5-8C85-5412D39C8C68}"/>
          </ac:spMkLst>
        </pc:spChg>
        <pc:spChg chg="add del">
          <ac:chgData name="kkahhaleh001@outlook.com" userId="780fff77e0b05e68" providerId="LiveId" clId="{F095C5CB-CE5D-4E79-B030-96472E3077C1}" dt="2023-08-23T20:49:07.713" v="1781" actId="26606"/>
          <ac:spMkLst>
            <pc:docMk/>
            <pc:sldMk cId="2578048903" sldId="282"/>
            <ac:spMk id="23" creationId="{96646FC9-C66D-4EC7-8310-0DD4ACC49C6C}"/>
          </ac:spMkLst>
        </pc:spChg>
        <pc:spChg chg="add del">
          <ac:chgData name="kkahhaleh001@outlook.com" userId="780fff77e0b05e68" providerId="LiveId" clId="{F095C5CB-CE5D-4E79-B030-96472E3077C1}" dt="2023-08-23T20:49:07.713" v="1781" actId="26606"/>
          <ac:spMkLst>
            <pc:docMk/>
            <pc:sldMk cId="2578048903" sldId="282"/>
            <ac:spMk id="25" creationId="{A3473CF9-37EB-43E7-89EF-D2D1C53D1DAC}"/>
          </ac:spMkLst>
        </pc:spChg>
        <pc:spChg chg="add del">
          <ac:chgData name="kkahhaleh001@outlook.com" userId="780fff77e0b05e68" providerId="LiveId" clId="{F095C5CB-CE5D-4E79-B030-96472E3077C1}" dt="2023-08-23T20:49:07.713" v="1781" actId="26606"/>
          <ac:spMkLst>
            <pc:docMk/>
            <pc:sldMk cId="2578048903" sldId="282"/>
            <ac:spMk id="27" creationId="{586B4EF9-43BA-4655-A6FF-1D8E21574C95}"/>
          </ac:spMkLst>
        </pc:spChg>
        <pc:spChg chg="add del">
          <ac:chgData name="kkahhaleh001@outlook.com" userId="780fff77e0b05e68" providerId="LiveId" clId="{F095C5CB-CE5D-4E79-B030-96472E3077C1}" dt="2023-08-23T20:49:37.684" v="1790" actId="26606"/>
          <ac:spMkLst>
            <pc:docMk/>
            <pc:sldMk cId="2578048903" sldId="282"/>
            <ac:spMk id="29" creationId="{D3539FEE-81D3-4406-802E-60B20B16F4F6}"/>
          </ac:spMkLst>
        </pc:spChg>
        <pc:spChg chg="add del">
          <ac:chgData name="kkahhaleh001@outlook.com" userId="780fff77e0b05e68" providerId="LiveId" clId="{F095C5CB-CE5D-4E79-B030-96472E3077C1}" dt="2023-08-23T20:49:37.684" v="1790" actId="26606"/>
          <ac:spMkLst>
            <pc:docMk/>
            <pc:sldMk cId="2578048903" sldId="282"/>
            <ac:spMk id="30" creationId="{2151139A-886F-4B97-8815-729AD3831BBD}"/>
          </ac:spMkLst>
        </pc:spChg>
        <pc:spChg chg="add del">
          <ac:chgData name="kkahhaleh001@outlook.com" userId="780fff77e0b05e68" providerId="LiveId" clId="{F095C5CB-CE5D-4E79-B030-96472E3077C1}" dt="2023-08-23T20:49:37.684" v="1790" actId="26606"/>
          <ac:spMkLst>
            <pc:docMk/>
            <pc:sldMk cId="2578048903" sldId="282"/>
            <ac:spMk id="31" creationId="{DC701763-729E-462F-A5A8-E0DEFEB1E2E4}"/>
          </ac:spMkLst>
        </pc:spChg>
        <pc:spChg chg="add del">
          <ac:chgData name="kkahhaleh001@outlook.com" userId="780fff77e0b05e68" providerId="LiveId" clId="{F095C5CB-CE5D-4E79-B030-96472E3077C1}" dt="2023-08-23T20:49:37.684" v="1790" actId="26606"/>
          <ac:spMkLst>
            <pc:docMk/>
            <pc:sldMk cId="2578048903" sldId="282"/>
            <ac:spMk id="32" creationId="{AB5E08C4-8CDD-4623-A5B8-E998C6DEE3B7}"/>
          </ac:spMkLst>
        </pc:spChg>
        <pc:spChg chg="add del">
          <ac:chgData name="kkahhaleh001@outlook.com" userId="780fff77e0b05e68" providerId="LiveId" clId="{F095C5CB-CE5D-4E79-B030-96472E3077C1}" dt="2023-08-23T20:49:37.684" v="1790" actId="26606"/>
          <ac:spMkLst>
            <pc:docMk/>
            <pc:sldMk cId="2578048903" sldId="282"/>
            <ac:spMk id="33" creationId="{15F33878-D502-4FFA-8ACE-F2AECDB2A23F}"/>
          </ac:spMkLst>
        </pc:spChg>
        <pc:spChg chg="add del">
          <ac:chgData name="kkahhaleh001@outlook.com" userId="780fff77e0b05e68" providerId="LiveId" clId="{F095C5CB-CE5D-4E79-B030-96472E3077C1}" dt="2023-08-23T20:49:31.969" v="1786" actId="26606"/>
          <ac:spMkLst>
            <pc:docMk/>
            <pc:sldMk cId="2578048903" sldId="282"/>
            <ac:spMk id="38" creationId="{27427488-068E-4B55-AC8D-CD070B8CD46D}"/>
          </ac:spMkLst>
        </pc:spChg>
        <pc:spChg chg="add del">
          <ac:chgData name="kkahhaleh001@outlook.com" userId="780fff77e0b05e68" providerId="LiveId" clId="{F095C5CB-CE5D-4E79-B030-96472E3077C1}" dt="2023-08-23T20:49:31.969" v="1786" actId="26606"/>
          <ac:spMkLst>
            <pc:docMk/>
            <pc:sldMk cId="2578048903" sldId="282"/>
            <ac:spMk id="44" creationId="{848948E3-833E-431E-AEAE-936855EF5F72}"/>
          </ac:spMkLst>
        </pc:spChg>
        <pc:spChg chg="add del">
          <ac:chgData name="kkahhaleh001@outlook.com" userId="780fff77e0b05e68" providerId="LiveId" clId="{F095C5CB-CE5D-4E79-B030-96472E3077C1}" dt="2023-08-23T20:49:31.969" v="1786" actId="26606"/>
          <ac:spMkLst>
            <pc:docMk/>
            <pc:sldMk cId="2578048903" sldId="282"/>
            <ac:spMk id="46" creationId="{A20AF199-99C2-4569-9CAF-24514AE5E82A}"/>
          </ac:spMkLst>
        </pc:spChg>
        <pc:spChg chg="add del">
          <ac:chgData name="kkahhaleh001@outlook.com" userId="780fff77e0b05e68" providerId="LiveId" clId="{F095C5CB-CE5D-4E79-B030-96472E3077C1}" dt="2023-08-23T20:49:37.668" v="1789" actId="26606"/>
          <ac:spMkLst>
            <pc:docMk/>
            <pc:sldMk cId="2578048903" sldId="282"/>
            <ac:spMk id="48" creationId="{022BDE4A-8A20-4A69-9C5A-581C82036A4D}"/>
          </ac:spMkLst>
        </pc:spChg>
        <pc:spChg chg="add del">
          <ac:chgData name="kkahhaleh001@outlook.com" userId="780fff77e0b05e68" providerId="LiveId" clId="{F095C5CB-CE5D-4E79-B030-96472E3077C1}" dt="2023-08-23T20:49:49.509" v="1792" actId="700"/>
          <ac:spMkLst>
            <pc:docMk/>
            <pc:sldMk cId="2578048903" sldId="282"/>
            <ac:spMk id="50" creationId="{352BEC0E-22F8-46D0-9632-375DB541B06C}"/>
          </ac:spMkLst>
        </pc:spChg>
        <pc:spChg chg="add del">
          <ac:chgData name="kkahhaleh001@outlook.com" userId="780fff77e0b05e68" providerId="LiveId" clId="{F095C5CB-CE5D-4E79-B030-96472E3077C1}" dt="2023-08-23T20:49:49.509" v="1792" actId="700"/>
          <ac:spMkLst>
            <pc:docMk/>
            <pc:sldMk cId="2578048903" sldId="282"/>
            <ac:spMk id="51" creationId="{3FCFB1DE-0B7E-48CC-BA90-B2AB0889F9D6}"/>
          </ac:spMkLst>
        </pc:spChg>
        <pc:grpChg chg="add del">
          <ac:chgData name="kkahhaleh001@outlook.com" userId="780fff77e0b05e68" providerId="LiveId" clId="{F095C5CB-CE5D-4E79-B030-96472E3077C1}" dt="2023-08-23T20:49:31.969" v="1786" actId="26606"/>
          <ac:grpSpMkLst>
            <pc:docMk/>
            <pc:sldMk cId="2578048903" sldId="282"/>
            <ac:grpSpMk id="40" creationId="{389BDD9F-4EA5-435C-9CF0-C121FA9C2EED}"/>
          </ac:grpSpMkLst>
        </pc:grpChg>
        <pc:picChg chg="add del mod">
          <ac:chgData name="kkahhaleh001@outlook.com" userId="780fff77e0b05e68" providerId="LiveId" clId="{F095C5CB-CE5D-4E79-B030-96472E3077C1}" dt="2023-08-23T20:48:08.871" v="1776" actId="478"/>
          <ac:picMkLst>
            <pc:docMk/>
            <pc:sldMk cId="2578048903" sldId="282"/>
            <ac:picMk id="4" creationId="{27A12292-9CA2-1999-524A-08456532364D}"/>
          </ac:picMkLst>
        </pc:picChg>
        <pc:picChg chg="add mod ord">
          <ac:chgData name="kkahhaleh001@outlook.com" userId="780fff77e0b05e68" providerId="LiveId" clId="{F095C5CB-CE5D-4E79-B030-96472E3077C1}" dt="2023-08-23T20:51:29.651" v="1819" actId="1076"/>
          <ac:picMkLst>
            <pc:docMk/>
            <pc:sldMk cId="2578048903" sldId="282"/>
            <ac:picMk id="5" creationId="{9932C018-1A48-4F0D-D9B8-F56321B56F4B}"/>
          </ac:picMkLst>
        </pc:picChg>
        <pc:picChg chg="add mod">
          <ac:chgData name="kkahhaleh001@outlook.com" userId="780fff77e0b05e68" providerId="LiveId" clId="{F095C5CB-CE5D-4E79-B030-96472E3077C1}" dt="2023-08-23T20:51:39.715" v="1820" actId="14100"/>
          <ac:picMkLst>
            <pc:docMk/>
            <pc:sldMk cId="2578048903" sldId="282"/>
            <ac:picMk id="7" creationId="{A3707611-A54C-578A-AB0F-80BD45590893}"/>
          </ac:picMkLst>
        </pc:picChg>
      </pc:sldChg>
      <pc:sldChg chg="addSp delSp modSp new mod setBg">
        <pc:chgData name="kkahhaleh001@outlook.com" userId="780fff77e0b05e68" providerId="LiveId" clId="{F095C5CB-CE5D-4E79-B030-96472E3077C1}" dt="2023-08-23T20:47:10.148" v="1775" actId="26606"/>
        <pc:sldMkLst>
          <pc:docMk/>
          <pc:sldMk cId="2816291865" sldId="283"/>
        </pc:sldMkLst>
        <pc:spChg chg="mod">
          <ac:chgData name="kkahhaleh001@outlook.com" userId="780fff77e0b05e68" providerId="LiveId" clId="{F095C5CB-CE5D-4E79-B030-96472E3077C1}" dt="2023-08-23T20:47:10.148" v="1775" actId="26606"/>
          <ac:spMkLst>
            <pc:docMk/>
            <pc:sldMk cId="2816291865" sldId="283"/>
            <ac:spMk id="2" creationId="{27D9E632-C754-B7FC-BA31-EF4B76E5D1AC}"/>
          </ac:spMkLst>
        </pc:spChg>
        <pc:spChg chg="del">
          <ac:chgData name="kkahhaleh001@outlook.com" userId="780fff77e0b05e68" providerId="LiveId" clId="{F095C5CB-CE5D-4E79-B030-96472E3077C1}" dt="2023-08-23T20:45:01.986" v="1760"/>
          <ac:spMkLst>
            <pc:docMk/>
            <pc:sldMk cId="2816291865" sldId="283"/>
            <ac:spMk id="3" creationId="{D9724508-113A-1167-ECED-43C89B774C7E}"/>
          </ac:spMkLst>
        </pc:spChg>
        <pc:spChg chg="add del mod">
          <ac:chgData name="kkahhaleh001@outlook.com" userId="780fff77e0b05e68" providerId="LiveId" clId="{F095C5CB-CE5D-4E79-B030-96472E3077C1}" dt="2023-08-23T20:47:05.359" v="1774" actId="931"/>
          <ac:spMkLst>
            <pc:docMk/>
            <pc:sldMk cId="2816291865" sldId="283"/>
            <ac:spMk id="6" creationId="{E7484440-3E75-9E6C-9D95-969BCD7AC09D}"/>
          </ac:spMkLst>
        </pc:spChg>
        <pc:spChg chg="add del">
          <ac:chgData name="kkahhaleh001@outlook.com" userId="780fff77e0b05e68" providerId="LiveId" clId="{F095C5CB-CE5D-4E79-B030-96472E3077C1}" dt="2023-08-23T20:45:21.454" v="1762" actId="26606"/>
          <ac:spMkLst>
            <pc:docMk/>
            <pc:sldMk cId="2816291865" sldId="283"/>
            <ac:spMk id="9" creationId="{407C9FC5-0C1E-42A8-97E6-F940775A0575}"/>
          </ac:spMkLst>
        </pc:spChg>
        <pc:spChg chg="add del">
          <ac:chgData name="kkahhaleh001@outlook.com" userId="780fff77e0b05e68" providerId="LiveId" clId="{F095C5CB-CE5D-4E79-B030-96472E3077C1}" dt="2023-08-23T20:45:21.454" v="1762" actId="26606"/>
          <ac:spMkLst>
            <pc:docMk/>
            <pc:sldMk cId="2816291865" sldId="283"/>
            <ac:spMk id="11" creationId="{9EE371B4-A1D9-4EFE-8FE1-000495831EFA}"/>
          </ac:spMkLst>
        </pc:spChg>
        <pc:spChg chg="add del">
          <ac:chgData name="kkahhaleh001@outlook.com" userId="780fff77e0b05e68" providerId="LiveId" clId="{F095C5CB-CE5D-4E79-B030-96472E3077C1}" dt="2023-08-23T20:45:21.454" v="1762" actId="26606"/>
          <ac:spMkLst>
            <pc:docMk/>
            <pc:sldMk cId="2816291865" sldId="283"/>
            <ac:spMk id="13" creationId="{2E19C174-9C7C-461E-970B-432019901562}"/>
          </ac:spMkLst>
        </pc:spChg>
        <pc:spChg chg="add del">
          <ac:chgData name="kkahhaleh001@outlook.com" userId="780fff77e0b05e68" providerId="LiveId" clId="{F095C5CB-CE5D-4E79-B030-96472E3077C1}" dt="2023-08-23T20:45:39.196" v="1770" actId="26606"/>
          <ac:spMkLst>
            <pc:docMk/>
            <pc:sldMk cId="2816291865" sldId="283"/>
            <ac:spMk id="15" creationId="{665DBBEF-238B-476B-96AB-8AAC3224ECEA}"/>
          </ac:spMkLst>
        </pc:spChg>
        <pc:spChg chg="add del">
          <ac:chgData name="kkahhaleh001@outlook.com" userId="780fff77e0b05e68" providerId="LiveId" clId="{F095C5CB-CE5D-4E79-B030-96472E3077C1}" dt="2023-08-23T20:45:39.196" v="1770" actId="26606"/>
          <ac:spMkLst>
            <pc:docMk/>
            <pc:sldMk cId="2816291865" sldId="283"/>
            <ac:spMk id="16" creationId="{3FCFB1DE-0B7E-48CC-BA90-B2AB0889F9D6}"/>
          </ac:spMkLst>
        </pc:spChg>
        <pc:spChg chg="add del">
          <ac:chgData name="kkahhaleh001@outlook.com" userId="780fff77e0b05e68" providerId="LiveId" clId="{F095C5CB-CE5D-4E79-B030-96472E3077C1}" dt="2023-08-23T20:45:39.196" v="1769" actId="26606"/>
          <ac:spMkLst>
            <pc:docMk/>
            <pc:sldMk cId="2816291865" sldId="283"/>
            <ac:spMk id="21" creationId="{665DBBEF-238B-476B-96AB-8AAC3224ECEA}"/>
          </ac:spMkLst>
        </pc:spChg>
        <pc:spChg chg="add del">
          <ac:chgData name="kkahhaleh001@outlook.com" userId="780fff77e0b05e68" providerId="LiveId" clId="{F095C5CB-CE5D-4E79-B030-96472E3077C1}" dt="2023-08-23T20:45:39.196" v="1769" actId="26606"/>
          <ac:spMkLst>
            <pc:docMk/>
            <pc:sldMk cId="2816291865" sldId="283"/>
            <ac:spMk id="23" creationId="{3FCFB1DE-0B7E-48CC-BA90-B2AB0889F9D6}"/>
          </ac:spMkLst>
        </pc:spChg>
        <pc:spChg chg="add del">
          <ac:chgData name="kkahhaleh001@outlook.com" userId="780fff77e0b05e68" providerId="LiveId" clId="{F095C5CB-CE5D-4E79-B030-96472E3077C1}" dt="2023-08-23T20:47:10.148" v="1775" actId="26606"/>
          <ac:spMkLst>
            <pc:docMk/>
            <pc:sldMk cId="2816291865" sldId="283"/>
            <ac:spMk id="27" creationId="{50CEED20-A22C-4FC3-BC0E-F4FE53FDEB97}"/>
          </ac:spMkLst>
        </pc:spChg>
        <pc:spChg chg="add del">
          <ac:chgData name="kkahhaleh001@outlook.com" userId="780fff77e0b05e68" providerId="LiveId" clId="{F095C5CB-CE5D-4E79-B030-96472E3077C1}" dt="2023-08-23T20:47:10.148" v="1775" actId="26606"/>
          <ac:spMkLst>
            <pc:docMk/>
            <pc:sldMk cId="2816291865" sldId="283"/>
            <ac:spMk id="28" creationId="{19C9EAEA-39D0-4B0E-A0EB-51E7B26740B1}"/>
          </ac:spMkLst>
        </pc:spChg>
        <pc:spChg chg="add del">
          <ac:chgData name="kkahhaleh001@outlook.com" userId="780fff77e0b05e68" providerId="LiveId" clId="{F095C5CB-CE5D-4E79-B030-96472E3077C1}" dt="2023-08-23T20:47:10.148" v="1775" actId="26606"/>
          <ac:spMkLst>
            <pc:docMk/>
            <pc:sldMk cId="2816291865" sldId="283"/>
            <ac:spMk id="30" creationId="{3873B707-463F-40B0-8227-E8CC6C67EB25}"/>
          </ac:spMkLst>
        </pc:spChg>
        <pc:spChg chg="add">
          <ac:chgData name="kkahhaleh001@outlook.com" userId="780fff77e0b05e68" providerId="LiveId" clId="{F095C5CB-CE5D-4E79-B030-96472E3077C1}" dt="2023-08-23T20:47:10.148" v="1775" actId="26606"/>
          <ac:spMkLst>
            <pc:docMk/>
            <pc:sldMk cId="2816291865" sldId="283"/>
            <ac:spMk id="35" creationId="{A4AC5506-6312-4701-8D3C-40187889A947}"/>
          </ac:spMkLst>
        </pc:spChg>
        <pc:grpChg chg="add del">
          <ac:chgData name="kkahhaleh001@outlook.com" userId="780fff77e0b05e68" providerId="LiveId" clId="{F095C5CB-CE5D-4E79-B030-96472E3077C1}" dt="2023-08-23T20:47:10.148" v="1775" actId="26606"/>
          <ac:grpSpMkLst>
            <pc:docMk/>
            <pc:sldMk cId="2816291865" sldId="283"/>
            <ac:grpSpMk id="29" creationId="{032D8612-31EB-44CF-A1D0-14FD4C705424}"/>
          </ac:grpSpMkLst>
        </pc:grpChg>
        <pc:picChg chg="add del mod">
          <ac:chgData name="kkahhaleh001@outlook.com" userId="780fff77e0b05e68" providerId="LiveId" clId="{F095C5CB-CE5D-4E79-B030-96472E3077C1}" dt="2023-08-23T20:46:47.019" v="1773" actId="478"/>
          <ac:picMkLst>
            <pc:docMk/>
            <pc:sldMk cId="2816291865" sldId="283"/>
            <ac:picMk id="4" creationId="{C1C5B52C-256F-21CB-24BB-373D7B55CE4C}"/>
          </ac:picMkLst>
        </pc:picChg>
        <pc:picChg chg="add mod">
          <ac:chgData name="kkahhaleh001@outlook.com" userId="780fff77e0b05e68" providerId="LiveId" clId="{F095C5CB-CE5D-4E79-B030-96472E3077C1}" dt="2023-08-23T20:47:10.148" v="1775" actId="26606"/>
          <ac:picMkLst>
            <pc:docMk/>
            <pc:sldMk cId="2816291865" sldId="283"/>
            <ac:picMk id="8" creationId="{0B3A9488-2B87-C974-2D80-1F6B238C9F38}"/>
          </ac:picMkLst>
        </pc:picChg>
      </pc:sldChg>
      <pc:sldChg chg="addSp modSp new mod setBg">
        <pc:chgData name="kkahhaleh001@outlook.com" userId="780fff77e0b05e68" providerId="LiveId" clId="{F095C5CB-CE5D-4E79-B030-96472E3077C1}" dt="2023-08-23T20:54:03.623" v="1866" actId="1076"/>
        <pc:sldMkLst>
          <pc:docMk/>
          <pc:sldMk cId="3563496933" sldId="284"/>
        </pc:sldMkLst>
        <pc:spChg chg="mod">
          <ac:chgData name="kkahhaleh001@outlook.com" userId="780fff77e0b05e68" providerId="LiveId" clId="{F095C5CB-CE5D-4E79-B030-96472E3077C1}" dt="2023-08-23T20:53:56.263" v="1864" actId="26606"/>
          <ac:spMkLst>
            <pc:docMk/>
            <pc:sldMk cId="3563496933" sldId="284"/>
            <ac:spMk id="2" creationId="{2E436168-B391-C6C9-71F7-F31E6BA9D383}"/>
          </ac:spMkLst>
        </pc:spChg>
        <pc:spChg chg="mod">
          <ac:chgData name="kkahhaleh001@outlook.com" userId="780fff77e0b05e68" providerId="LiveId" clId="{F095C5CB-CE5D-4E79-B030-96472E3077C1}" dt="2023-08-23T20:53:56.263" v="1864" actId="26606"/>
          <ac:spMkLst>
            <pc:docMk/>
            <pc:sldMk cId="3563496933" sldId="284"/>
            <ac:spMk id="3" creationId="{F9654878-0798-252B-58F5-6D893DF139D0}"/>
          </ac:spMkLst>
        </pc:spChg>
        <pc:grpChg chg="add">
          <ac:chgData name="kkahhaleh001@outlook.com" userId="780fff77e0b05e68" providerId="LiveId" clId="{F095C5CB-CE5D-4E79-B030-96472E3077C1}" dt="2023-08-23T20:53:56.263" v="1864" actId="26606"/>
          <ac:grpSpMkLst>
            <pc:docMk/>
            <pc:sldMk cId="3563496933" sldId="284"/>
            <ac:grpSpMk id="9" creationId="{6258F736-B256-8039-9DC6-F4E49A5C5AD5}"/>
          </ac:grpSpMkLst>
        </pc:grpChg>
        <pc:picChg chg="add mod">
          <ac:chgData name="kkahhaleh001@outlook.com" userId="780fff77e0b05e68" providerId="LiveId" clId="{F095C5CB-CE5D-4E79-B030-96472E3077C1}" dt="2023-08-23T20:54:03.623" v="1866" actId="1076"/>
          <ac:picMkLst>
            <pc:docMk/>
            <pc:sldMk cId="3563496933" sldId="284"/>
            <ac:picMk id="4" creationId="{E38F9B56-C127-D823-2759-DFB4E7C8ABC4}"/>
          </ac:picMkLst>
        </pc:picChg>
      </pc:sldChg>
      <pc:sldChg chg="addSp delSp modSp new mod setBg">
        <pc:chgData name="kkahhaleh001@outlook.com" userId="780fff77e0b05e68" providerId="LiveId" clId="{F095C5CB-CE5D-4E79-B030-96472E3077C1}" dt="2023-08-23T21:03:03.245" v="1927" actId="27107"/>
        <pc:sldMkLst>
          <pc:docMk/>
          <pc:sldMk cId="1666488981" sldId="285"/>
        </pc:sldMkLst>
        <pc:spChg chg="mod">
          <ac:chgData name="kkahhaleh001@outlook.com" userId="780fff77e0b05e68" providerId="LiveId" clId="{F095C5CB-CE5D-4E79-B030-96472E3077C1}" dt="2023-08-23T21:01:15.104" v="1917" actId="26606"/>
          <ac:spMkLst>
            <pc:docMk/>
            <pc:sldMk cId="1666488981" sldId="285"/>
            <ac:spMk id="2" creationId="{E8801046-EC58-C4FE-4C83-E8E9F20B47F6}"/>
          </ac:spMkLst>
        </pc:spChg>
        <pc:spChg chg="mod">
          <ac:chgData name="kkahhaleh001@outlook.com" userId="780fff77e0b05e68" providerId="LiveId" clId="{F095C5CB-CE5D-4E79-B030-96472E3077C1}" dt="2023-08-23T21:03:03.245" v="1927" actId="27107"/>
          <ac:spMkLst>
            <pc:docMk/>
            <pc:sldMk cId="1666488981" sldId="285"/>
            <ac:spMk id="3" creationId="{FD704067-960F-20E2-61B0-842CF92E5A4E}"/>
          </ac:spMkLst>
        </pc:spChg>
        <pc:spChg chg="add mod">
          <ac:chgData name="kkahhaleh001@outlook.com" userId="780fff77e0b05e68" providerId="LiveId" clId="{F095C5CB-CE5D-4E79-B030-96472E3077C1}" dt="2023-08-23T21:02:50.226" v="1926" actId="122"/>
          <ac:spMkLst>
            <pc:docMk/>
            <pc:sldMk cId="1666488981" sldId="285"/>
            <ac:spMk id="6" creationId="{F0577C06-3ACF-152B-F9A3-E078DAC13D14}"/>
          </ac:spMkLst>
        </pc:spChg>
        <pc:spChg chg="add del">
          <ac:chgData name="kkahhaleh001@outlook.com" userId="780fff77e0b05e68" providerId="LiveId" clId="{F095C5CB-CE5D-4E79-B030-96472E3077C1}" dt="2023-08-23T20:59:34.146" v="1893" actId="26606"/>
          <ac:spMkLst>
            <pc:docMk/>
            <pc:sldMk cId="1666488981" sldId="285"/>
            <ac:spMk id="9" creationId="{C0763A76-9F1C-4FC5-82B7-DD475DA461B2}"/>
          </ac:spMkLst>
        </pc:spChg>
        <pc:spChg chg="add del">
          <ac:chgData name="kkahhaleh001@outlook.com" userId="780fff77e0b05e68" providerId="LiveId" clId="{F095C5CB-CE5D-4E79-B030-96472E3077C1}" dt="2023-08-23T21:01:15.104" v="1917" actId="26606"/>
          <ac:spMkLst>
            <pc:docMk/>
            <pc:sldMk cId="1666488981" sldId="285"/>
            <ac:spMk id="10" creationId="{743AA782-23D1-4521-8CAD-47662984AA08}"/>
          </ac:spMkLst>
        </pc:spChg>
        <pc:spChg chg="add del">
          <ac:chgData name="kkahhaleh001@outlook.com" userId="780fff77e0b05e68" providerId="LiveId" clId="{F095C5CB-CE5D-4E79-B030-96472E3077C1}" dt="2023-08-23T20:59:34.146" v="1893" actId="26606"/>
          <ac:spMkLst>
            <pc:docMk/>
            <pc:sldMk cId="1666488981" sldId="285"/>
            <ac:spMk id="11" creationId="{E81BF4F6-F2CF-4984-9D14-D6966D92F99F}"/>
          </ac:spMkLst>
        </pc:spChg>
        <pc:spChg chg="add del">
          <ac:chgData name="kkahhaleh001@outlook.com" userId="780fff77e0b05e68" providerId="LiveId" clId="{F095C5CB-CE5D-4E79-B030-96472E3077C1}" dt="2023-08-23T21:01:15.104" v="1917" actId="26606"/>
          <ac:spMkLst>
            <pc:docMk/>
            <pc:sldMk cId="1666488981" sldId="285"/>
            <ac:spMk id="12" creationId="{71877DBC-BB60-40F0-AC93-2ACDBAAE60CE}"/>
          </ac:spMkLst>
        </pc:spChg>
        <pc:spChg chg="add del">
          <ac:chgData name="kkahhaleh001@outlook.com" userId="780fff77e0b05e68" providerId="LiveId" clId="{F095C5CB-CE5D-4E79-B030-96472E3077C1}" dt="2023-08-23T20:59:36.989" v="1895" actId="26606"/>
          <ac:spMkLst>
            <pc:docMk/>
            <pc:sldMk cId="1666488981" sldId="285"/>
            <ac:spMk id="13" creationId="{79BB35BC-D5C2-4C8B-A22A-A71E6191913B}"/>
          </ac:spMkLst>
        </pc:spChg>
        <pc:spChg chg="add">
          <ac:chgData name="kkahhaleh001@outlook.com" userId="780fff77e0b05e68" providerId="LiveId" clId="{F095C5CB-CE5D-4E79-B030-96472E3077C1}" dt="2023-08-23T21:01:15.104" v="1917" actId="26606"/>
          <ac:spMkLst>
            <pc:docMk/>
            <pc:sldMk cId="1666488981" sldId="285"/>
            <ac:spMk id="17" creationId="{2B97F24A-32CE-4C1C-A50D-3016B394DCFB}"/>
          </ac:spMkLst>
        </pc:spChg>
        <pc:spChg chg="add">
          <ac:chgData name="kkahhaleh001@outlook.com" userId="780fff77e0b05e68" providerId="LiveId" clId="{F095C5CB-CE5D-4E79-B030-96472E3077C1}" dt="2023-08-23T21:01:15.104" v="1917" actId="26606"/>
          <ac:spMkLst>
            <pc:docMk/>
            <pc:sldMk cId="1666488981" sldId="285"/>
            <ac:spMk id="19" creationId="{CD8B4F24-440B-49E9-B85D-733523DC064B}"/>
          </ac:spMkLst>
        </pc:spChg>
        <pc:picChg chg="add mod">
          <ac:chgData name="kkahhaleh001@outlook.com" userId="780fff77e0b05e68" providerId="LiveId" clId="{F095C5CB-CE5D-4E79-B030-96472E3077C1}" dt="2023-08-23T21:02:30.662" v="1922" actId="1076"/>
          <ac:picMkLst>
            <pc:docMk/>
            <pc:sldMk cId="1666488981" sldId="285"/>
            <ac:picMk id="4" creationId="{FD502853-09AF-30EB-5631-B8EF6423A659}"/>
          </ac:picMkLst>
        </pc:picChg>
        <pc:picChg chg="add del">
          <ac:chgData name="kkahhaleh001@outlook.com" userId="780fff77e0b05e68" providerId="LiveId" clId="{F095C5CB-CE5D-4E79-B030-96472E3077C1}" dt="2023-08-23T20:59:34.146" v="1893" actId="26606"/>
          <ac:picMkLst>
            <pc:docMk/>
            <pc:sldMk cId="1666488981" sldId="285"/>
            <ac:picMk id="5" creationId="{EB5917F3-ABC5-1E68-E008-A7FC0AC791C5}"/>
          </ac:picMkLst>
        </pc:picChg>
        <pc:picChg chg="add del">
          <ac:chgData name="kkahhaleh001@outlook.com" userId="780fff77e0b05e68" providerId="LiveId" clId="{F095C5CB-CE5D-4E79-B030-96472E3077C1}" dt="2023-08-23T21:00:50.608" v="1914" actId="478"/>
          <ac:picMkLst>
            <pc:docMk/>
            <pc:sldMk cId="1666488981" sldId="285"/>
            <ac:picMk id="7" creationId="{884B52FA-7014-B32F-AFCA-6998C96C9073}"/>
          </ac:picMkLst>
        </pc:picChg>
        <pc:picChg chg="add del">
          <ac:chgData name="kkahhaleh001@outlook.com" userId="780fff77e0b05e68" providerId="LiveId" clId="{F095C5CB-CE5D-4E79-B030-96472E3077C1}" dt="2023-08-23T20:59:36.989" v="1895" actId="26606"/>
          <ac:picMkLst>
            <pc:docMk/>
            <pc:sldMk cId="1666488981" sldId="285"/>
            <ac:picMk id="14" creationId="{27E2B614-0130-ABB6-99B2-4957362E65F7}"/>
          </ac:picMkLst>
        </pc:picChg>
      </pc:sldChg>
      <pc:sldChg chg="addSp modSp new mod setBg">
        <pc:chgData name="kkahhaleh001@outlook.com" userId="780fff77e0b05e68" providerId="LiveId" clId="{F095C5CB-CE5D-4E79-B030-96472E3077C1}" dt="2023-08-23T21:00:37.885" v="1912" actId="26606"/>
        <pc:sldMkLst>
          <pc:docMk/>
          <pc:sldMk cId="3603590304" sldId="286"/>
        </pc:sldMkLst>
        <pc:spChg chg="mod">
          <ac:chgData name="kkahhaleh001@outlook.com" userId="780fff77e0b05e68" providerId="LiveId" clId="{F095C5CB-CE5D-4E79-B030-96472E3077C1}" dt="2023-08-23T21:00:37.885" v="1912" actId="26606"/>
          <ac:spMkLst>
            <pc:docMk/>
            <pc:sldMk cId="3603590304" sldId="286"/>
            <ac:spMk id="2" creationId="{64F8287C-F651-43CA-58F5-3327B65BBA60}"/>
          </ac:spMkLst>
        </pc:spChg>
        <pc:spChg chg="mod">
          <ac:chgData name="kkahhaleh001@outlook.com" userId="780fff77e0b05e68" providerId="LiveId" clId="{F095C5CB-CE5D-4E79-B030-96472E3077C1}" dt="2023-08-23T21:00:37.885" v="1912" actId="26606"/>
          <ac:spMkLst>
            <pc:docMk/>
            <pc:sldMk cId="3603590304" sldId="286"/>
            <ac:spMk id="3" creationId="{13BF0E66-F636-4164-0914-4A6F7C733C9F}"/>
          </ac:spMkLst>
        </pc:spChg>
        <pc:spChg chg="add">
          <ac:chgData name="kkahhaleh001@outlook.com" userId="780fff77e0b05e68" providerId="LiveId" clId="{F095C5CB-CE5D-4E79-B030-96472E3077C1}" dt="2023-08-23T21:00:37.885" v="1912" actId="26606"/>
          <ac:spMkLst>
            <pc:docMk/>
            <pc:sldMk cId="3603590304" sldId="286"/>
            <ac:spMk id="10" creationId="{743AA782-23D1-4521-8CAD-47662984AA08}"/>
          </ac:spMkLst>
        </pc:spChg>
        <pc:spChg chg="add">
          <ac:chgData name="kkahhaleh001@outlook.com" userId="780fff77e0b05e68" providerId="LiveId" clId="{F095C5CB-CE5D-4E79-B030-96472E3077C1}" dt="2023-08-23T21:00:37.885" v="1912" actId="26606"/>
          <ac:spMkLst>
            <pc:docMk/>
            <pc:sldMk cId="3603590304" sldId="286"/>
            <ac:spMk id="12" creationId="{71877DBC-BB60-40F0-AC93-2ACDBAAE60CE}"/>
          </ac:spMkLst>
        </pc:spChg>
        <pc:picChg chg="add">
          <ac:chgData name="kkahhaleh001@outlook.com" userId="780fff77e0b05e68" providerId="LiveId" clId="{F095C5CB-CE5D-4E79-B030-96472E3077C1}" dt="2023-08-23T21:00:37.885" v="1912" actId="26606"/>
          <ac:picMkLst>
            <pc:docMk/>
            <pc:sldMk cId="3603590304" sldId="286"/>
            <ac:picMk id="7" creationId="{62E456DF-CC55-94B3-CE98-0CE27409D1DB}"/>
          </ac:picMkLst>
        </pc:picChg>
      </pc:sldChg>
      <pc:sldChg chg="addSp delSp modSp new mod setBg modClrScheme chgLayout">
        <pc:chgData name="kkahhaleh001@outlook.com" userId="780fff77e0b05e68" providerId="LiveId" clId="{F095C5CB-CE5D-4E79-B030-96472E3077C1}" dt="2023-08-23T21:19:32.432" v="2067" actId="20577"/>
        <pc:sldMkLst>
          <pc:docMk/>
          <pc:sldMk cId="2652756004" sldId="287"/>
        </pc:sldMkLst>
        <pc:spChg chg="del mod ord">
          <ac:chgData name="kkahhaleh001@outlook.com" userId="780fff77e0b05e68" providerId="LiveId" clId="{F095C5CB-CE5D-4E79-B030-96472E3077C1}" dt="2023-08-23T21:03:43.278" v="1933" actId="700"/>
          <ac:spMkLst>
            <pc:docMk/>
            <pc:sldMk cId="2652756004" sldId="287"/>
            <ac:spMk id="2" creationId="{48CE5537-79DC-0098-700C-D4E7FE3F0228}"/>
          </ac:spMkLst>
        </pc:spChg>
        <pc:spChg chg="del mod ord">
          <ac:chgData name="kkahhaleh001@outlook.com" userId="780fff77e0b05e68" providerId="LiveId" clId="{F095C5CB-CE5D-4E79-B030-96472E3077C1}" dt="2023-08-23T21:03:43.278" v="1933" actId="700"/>
          <ac:spMkLst>
            <pc:docMk/>
            <pc:sldMk cId="2652756004" sldId="287"/>
            <ac:spMk id="3" creationId="{7B88895F-B436-5197-E4DF-74E72B84D4E1}"/>
          </ac:spMkLst>
        </pc:spChg>
        <pc:spChg chg="add mod ord">
          <ac:chgData name="kkahhaleh001@outlook.com" userId="780fff77e0b05e68" providerId="LiveId" clId="{F095C5CB-CE5D-4E79-B030-96472E3077C1}" dt="2023-08-23T21:19:32.432" v="2067" actId="20577"/>
          <ac:spMkLst>
            <pc:docMk/>
            <pc:sldMk cId="2652756004" sldId="287"/>
            <ac:spMk id="4" creationId="{E5C69C71-B2C9-90C5-1953-D7D28A1B8C83}"/>
          </ac:spMkLst>
        </pc:spChg>
        <pc:spChg chg="add del mod ord">
          <ac:chgData name="kkahhaleh001@outlook.com" userId="780fff77e0b05e68" providerId="LiveId" clId="{F095C5CB-CE5D-4E79-B030-96472E3077C1}" dt="2023-08-23T21:04:22.775" v="1963" actId="700"/>
          <ac:spMkLst>
            <pc:docMk/>
            <pc:sldMk cId="2652756004" sldId="287"/>
            <ac:spMk id="5" creationId="{A5D5307F-3224-1242-7302-E2DBCCC27704}"/>
          </ac:spMkLst>
        </pc:spChg>
        <pc:spChg chg="add">
          <ac:chgData name="kkahhaleh001@outlook.com" userId="780fff77e0b05e68" providerId="LiveId" clId="{F095C5CB-CE5D-4E79-B030-96472E3077C1}" dt="2023-08-23T21:04:29.844" v="1964" actId="26606"/>
          <ac:spMkLst>
            <pc:docMk/>
            <pc:sldMk cId="2652756004" sldId="287"/>
            <ac:spMk id="10" creationId="{798FE0E0-D95D-46EF-A375-475D4DB0ED45}"/>
          </ac:spMkLst>
        </pc:spChg>
        <pc:spChg chg="add">
          <ac:chgData name="kkahhaleh001@outlook.com" userId="780fff77e0b05e68" providerId="LiveId" clId="{F095C5CB-CE5D-4E79-B030-96472E3077C1}" dt="2023-08-23T21:04:29.844" v="1964" actId="26606"/>
          <ac:spMkLst>
            <pc:docMk/>
            <pc:sldMk cId="2652756004" sldId="287"/>
            <ac:spMk id="12" creationId="{2D82A42F-AEBE-4065-9792-036A904D8564}"/>
          </ac:spMkLst>
        </pc:spChg>
        <pc:picChg chg="add">
          <ac:chgData name="kkahhaleh001@outlook.com" userId="780fff77e0b05e68" providerId="LiveId" clId="{F095C5CB-CE5D-4E79-B030-96472E3077C1}" dt="2023-08-23T21:04:29.844" v="1964" actId="26606"/>
          <ac:picMkLst>
            <pc:docMk/>
            <pc:sldMk cId="2652756004" sldId="287"/>
            <ac:picMk id="6" creationId="{1A518D93-5549-5293-2348-7FAC5468072D}"/>
          </ac:picMkLst>
        </pc:picChg>
      </pc:sldChg>
      <pc:sldChg chg="new del">
        <pc:chgData name="kkahhaleh001@outlook.com" userId="780fff77e0b05e68" providerId="LiveId" clId="{F095C5CB-CE5D-4E79-B030-96472E3077C1}" dt="2023-08-23T21:04:42.302" v="1966" actId="680"/>
        <pc:sldMkLst>
          <pc:docMk/>
          <pc:sldMk cId="1848388873" sldId="288"/>
        </pc:sldMkLst>
      </pc:sldChg>
      <pc:sldChg chg="addSp delSp modSp new mod">
        <pc:chgData name="kkahhaleh001@outlook.com" userId="780fff77e0b05e68" providerId="LiveId" clId="{F095C5CB-CE5D-4E79-B030-96472E3077C1}" dt="2023-08-23T21:07:20.470" v="1982" actId="26606"/>
        <pc:sldMkLst>
          <pc:docMk/>
          <pc:sldMk cId="2698045666" sldId="288"/>
        </pc:sldMkLst>
        <pc:spChg chg="mod">
          <ac:chgData name="kkahhaleh001@outlook.com" userId="780fff77e0b05e68" providerId="LiveId" clId="{F095C5CB-CE5D-4E79-B030-96472E3077C1}" dt="2023-08-23T21:05:59.698" v="1978" actId="20577"/>
          <ac:spMkLst>
            <pc:docMk/>
            <pc:sldMk cId="2698045666" sldId="288"/>
            <ac:spMk id="2" creationId="{AA04BC25-1C71-7BAB-94C9-15D86952D815}"/>
          </ac:spMkLst>
        </pc:spChg>
        <pc:spChg chg="add del mod">
          <ac:chgData name="kkahhaleh001@outlook.com" userId="780fff77e0b05e68" providerId="LiveId" clId="{F095C5CB-CE5D-4E79-B030-96472E3077C1}" dt="2023-08-23T21:07:20.470" v="1982" actId="26606"/>
          <ac:spMkLst>
            <pc:docMk/>
            <pc:sldMk cId="2698045666" sldId="288"/>
            <ac:spMk id="3" creationId="{F1FDDB93-631D-BE20-9902-7F7AB6ED20FD}"/>
          </ac:spMkLst>
        </pc:spChg>
        <pc:graphicFrameChg chg="add del">
          <ac:chgData name="kkahhaleh001@outlook.com" userId="780fff77e0b05e68" providerId="LiveId" clId="{F095C5CB-CE5D-4E79-B030-96472E3077C1}" dt="2023-08-23T21:07:20.454" v="1981" actId="26606"/>
          <ac:graphicFrameMkLst>
            <pc:docMk/>
            <pc:sldMk cId="2698045666" sldId="288"/>
            <ac:graphicFrameMk id="5" creationId="{A51DE3A2-3CB3-44E8-19FA-7F01E738A0A1}"/>
          </ac:graphicFrameMkLst>
        </pc:graphicFrameChg>
        <pc:graphicFrameChg chg="add">
          <ac:chgData name="kkahhaleh001@outlook.com" userId="780fff77e0b05e68" providerId="LiveId" clId="{F095C5CB-CE5D-4E79-B030-96472E3077C1}" dt="2023-08-23T21:07:20.470" v="1982" actId="26606"/>
          <ac:graphicFrameMkLst>
            <pc:docMk/>
            <pc:sldMk cId="2698045666" sldId="288"/>
            <ac:graphicFrameMk id="7" creationId="{C32EB2AA-DE90-FB3A-58B8-EDC59D95353A}"/>
          </ac:graphicFrameMkLst>
        </pc:graphicFrameChg>
      </pc:sldChg>
      <pc:sldChg chg="addSp delSp modSp new mod setBg">
        <pc:chgData name="kkahhaleh001@outlook.com" userId="780fff77e0b05e68" providerId="LiveId" clId="{F095C5CB-CE5D-4E79-B030-96472E3077C1}" dt="2023-08-23T21:14:29.857" v="2027" actId="20577"/>
        <pc:sldMkLst>
          <pc:docMk/>
          <pc:sldMk cId="2737444932" sldId="289"/>
        </pc:sldMkLst>
        <pc:spChg chg="mod">
          <ac:chgData name="kkahhaleh001@outlook.com" userId="780fff77e0b05e68" providerId="LiveId" clId="{F095C5CB-CE5D-4E79-B030-96472E3077C1}" dt="2023-08-23T21:14:10.481" v="2025" actId="26606"/>
          <ac:spMkLst>
            <pc:docMk/>
            <pc:sldMk cId="2737444932" sldId="289"/>
            <ac:spMk id="2" creationId="{D30A5029-ECEA-7933-8B6D-40C27998EA07}"/>
          </ac:spMkLst>
        </pc:spChg>
        <pc:spChg chg="mod">
          <ac:chgData name="kkahhaleh001@outlook.com" userId="780fff77e0b05e68" providerId="LiveId" clId="{F095C5CB-CE5D-4E79-B030-96472E3077C1}" dt="2023-08-23T21:14:29.857" v="2027" actId="20577"/>
          <ac:spMkLst>
            <pc:docMk/>
            <pc:sldMk cId="2737444932" sldId="289"/>
            <ac:spMk id="3" creationId="{4C31E521-E2ED-D4B9-87F4-4BB50AAD7126}"/>
          </ac:spMkLst>
        </pc:spChg>
        <pc:spChg chg="add del">
          <ac:chgData name="kkahhaleh001@outlook.com" userId="780fff77e0b05e68" providerId="LiveId" clId="{F095C5CB-CE5D-4E79-B030-96472E3077C1}" dt="2023-08-23T21:13:44.184" v="2020" actId="22"/>
          <ac:spMkLst>
            <pc:docMk/>
            <pc:sldMk cId="2737444932" sldId="289"/>
            <ac:spMk id="5" creationId="{D4C7A914-C94D-9EF8-D271-0F002F5A0493}"/>
          </ac:spMkLst>
        </pc:spChg>
        <pc:spChg chg="add">
          <ac:chgData name="kkahhaleh001@outlook.com" userId="780fff77e0b05e68" providerId="LiveId" clId="{F095C5CB-CE5D-4E79-B030-96472E3077C1}" dt="2023-08-23T21:14:10.481" v="2025" actId="26606"/>
          <ac:spMkLst>
            <pc:docMk/>
            <pc:sldMk cId="2737444932" sldId="289"/>
            <ac:spMk id="15" creationId="{2B97F24A-32CE-4C1C-A50D-3016B394DCFB}"/>
          </ac:spMkLst>
        </pc:spChg>
        <pc:spChg chg="add">
          <ac:chgData name="kkahhaleh001@outlook.com" userId="780fff77e0b05e68" providerId="LiveId" clId="{F095C5CB-CE5D-4E79-B030-96472E3077C1}" dt="2023-08-23T21:14:10.481" v="2025" actId="26606"/>
          <ac:spMkLst>
            <pc:docMk/>
            <pc:sldMk cId="2737444932" sldId="289"/>
            <ac:spMk id="16" creationId="{CD8B4F24-440B-49E9-B85D-733523DC064B}"/>
          </ac:spMkLst>
        </pc:spChg>
        <pc:grpChg chg="add del">
          <ac:chgData name="kkahhaleh001@outlook.com" userId="780fff77e0b05e68" providerId="LiveId" clId="{F095C5CB-CE5D-4E79-B030-96472E3077C1}" dt="2023-08-23T21:14:10.466" v="2024" actId="26606"/>
          <ac:grpSpMkLst>
            <pc:docMk/>
            <pc:sldMk cId="2737444932" sldId="289"/>
            <ac:grpSpMk id="11" creationId="{6258F736-B256-8039-9DC6-F4E49A5C5AD5}"/>
          </ac:grpSpMkLst>
        </pc:grpChg>
        <pc:picChg chg="add mod">
          <ac:chgData name="kkahhaleh001@outlook.com" userId="780fff77e0b05e68" providerId="LiveId" clId="{F095C5CB-CE5D-4E79-B030-96472E3077C1}" dt="2023-08-23T21:14:10.481" v="2025" actId="26606"/>
          <ac:picMkLst>
            <pc:docMk/>
            <pc:sldMk cId="2737444932" sldId="289"/>
            <ac:picMk id="6" creationId="{2C637DD5-77B2-FBAB-760C-59A303E19799}"/>
          </ac:picMkLst>
        </pc:picChg>
      </pc:sldChg>
      <pc:sldChg chg="addSp modSp new mod setBg">
        <pc:chgData name="kkahhaleh001@outlook.com" userId="780fff77e0b05e68" providerId="LiveId" clId="{F095C5CB-CE5D-4E79-B030-96472E3077C1}" dt="2023-08-23T21:16:40.493" v="2046" actId="26606"/>
        <pc:sldMkLst>
          <pc:docMk/>
          <pc:sldMk cId="2082817638" sldId="290"/>
        </pc:sldMkLst>
        <pc:spChg chg="mod">
          <ac:chgData name="kkahhaleh001@outlook.com" userId="780fff77e0b05e68" providerId="LiveId" clId="{F095C5CB-CE5D-4E79-B030-96472E3077C1}" dt="2023-08-23T21:16:40.493" v="2046" actId="26606"/>
          <ac:spMkLst>
            <pc:docMk/>
            <pc:sldMk cId="2082817638" sldId="290"/>
            <ac:spMk id="2" creationId="{FDC6079D-BE46-1F3F-EAC8-F6A0C18C76CD}"/>
          </ac:spMkLst>
        </pc:spChg>
        <pc:spChg chg="mod">
          <ac:chgData name="kkahhaleh001@outlook.com" userId="780fff77e0b05e68" providerId="LiveId" clId="{F095C5CB-CE5D-4E79-B030-96472E3077C1}" dt="2023-08-23T21:16:40.493" v="2046" actId="26606"/>
          <ac:spMkLst>
            <pc:docMk/>
            <pc:sldMk cId="2082817638" sldId="290"/>
            <ac:spMk id="3" creationId="{D5346B53-1306-70B7-64F5-DE9F848C7EDA}"/>
          </ac:spMkLst>
        </pc:spChg>
        <pc:spChg chg="add">
          <ac:chgData name="kkahhaleh001@outlook.com" userId="780fff77e0b05e68" providerId="LiveId" clId="{F095C5CB-CE5D-4E79-B030-96472E3077C1}" dt="2023-08-23T21:16:40.493" v="2046" actId="26606"/>
          <ac:spMkLst>
            <pc:docMk/>
            <pc:sldMk cId="2082817638" sldId="290"/>
            <ac:spMk id="9" creationId="{2B97F24A-32CE-4C1C-A50D-3016B394DCFB}"/>
          </ac:spMkLst>
        </pc:spChg>
        <pc:spChg chg="add">
          <ac:chgData name="kkahhaleh001@outlook.com" userId="780fff77e0b05e68" providerId="LiveId" clId="{F095C5CB-CE5D-4E79-B030-96472E3077C1}" dt="2023-08-23T21:16:40.493" v="2046" actId="26606"/>
          <ac:spMkLst>
            <pc:docMk/>
            <pc:sldMk cId="2082817638" sldId="290"/>
            <ac:spMk id="11" creationId="{CD8B4F24-440B-49E9-B85D-733523DC064B}"/>
          </ac:spMkLst>
        </pc:spChg>
        <pc:picChg chg="add mod">
          <ac:chgData name="kkahhaleh001@outlook.com" userId="780fff77e0b05e68" providerId="LiveId" clId="{F095C5CB-CE5D-4E79-B030-96472E3077C1}" dt="2023-08-23T21:16:40.493" v="2046" actId="26606"/>
          <ac:picMkLst>
            <pc:docMk/>
            <pc:sldMk cId="2082817638" sldId="290"/>
            <ac:picMk id="4" creationId="{15B737E1-9952-701E-EB96-7AD4C49F6CF5}"/>
          </ac:picMkLst>
        </pc:picChg>
      </pc:sldChg>
      <pc:sldChg chg="addSp delSp modSp new mod setBg">
        <pc:chgData name="kkahhaleh001@outlook.com" userId="780fff77e0b05e68" providerId="LiveId" clId="{F095C5CB-CE5D-4E79-B030-96472E3077C1}" dt="2023-08-23T21:17:56.017" v="2054" actId="14100"/>
        <pc:sldMkLst>
          <pc:docMk/>
          <pc:sldMk cId="2637790417" sldId="291"/>
        </pc:sldMkLst>
        <pc:spChg chg="del">
          <ac:chgData name="kkahhaleh001@outlook.com" userId="780fff77e0b05e68" providerId="LiveId" clId="{F095C5CB-CE5D-4E79-B030-96472E3077C1}" dt="2023-08-23T21:17:35.966" v="2052" actId="478"/>
          <ac:spMkLst>
            <pc:docMk/>
            <pc:sldMk cId="2637790417" sldId="291"/>
            <ac:spMk id="2" creationId="{BEC6B75D-C4E8-7EA8-3F1F-5DCCD1E65F28}"/>
          </ac:spMkLst>
        </pc:spChg>
        <pc:spChg chg="mod">
          <ac:chgData name="kkahhaleh001@outlook.com" userId="780fff77e0b05e68" providerId="LiveId" clId="{F095C5CB-CE5D-4E79-B030-96472E3077C1}" dt="2023-08-23T21:17:48.877" v="2053" actId="26606"/>
          <ac:spMkLst>
            <pc:docMk/>
            <pc:sldMk cId="2637790417" sldId="291"/>
            <ac:spMk id="3" creationId="{57EFBFAF-3AC4-49B7-25AE-567CB1F91B01}"/>
          </ac:spMkLst>
        </pc:spChg>
        <pc:spChg chg="add">
          <ac:chgData name="kkahhaleh001@outlook.com" userId="780fff77e0b05e68" providerId="LiveId" clId="{F095C5CB-CE5D-4E79-B030-96472E3077C1}" dt="2023-08-23T21:17:48.877" v="2053" actId="26606"/>
          <ac:spMkLst>
            <pc:docMk/>
            <pc:sldMk cId="2637790417" sldId="291"/>
            <ac:spMk id="9" creationId="{5C9B446A-6343-4E56-90BA-061E4DDF0FFB}"/>
          </ac:spMkLst>
        </pc:spChg>
        <pc:spChg chg="add">
          <ac:chgData name="kkahhaleh001@outlook.com" userId="780fff77e0b05e68" providerId="LiveId" clId="{F095C5CB-CE5D-4E79-B030-96472E3077C1}" dt="2023-08-23T21:17:48.877" v="2053" actId="26606"/>
          <ac:spMkLst>
            <pc:docMk/>
            <pc:sldMk cId="2637790417" sldId="291"/>
            <ac:spMk id="11" creationId="{3EC72A1B-03D3-499C-B4BF-AC68EEC22B10}"/>
          </ac:spMkLst>
        </pc:spChg>
        <pc:spChg chg="add">
          <ac:chgData name="kkahhaleh001@outlook.com" userId="780fff77e0b05e68" providerId="LiveId" clId="{F095C5CB-CE5D-4E79-B030-96472E3077C1}" dt="2023-08-23T21:17:48.877" v="2053" actId="26606"/>
          <ac:spMkLst>
            <pc:docMk/>
            <pc:sldMk cId="2637790417" sldId="291"/>
            <ac:spMk id="13" creationId="{216322C2-3CF0-4D33-BF90-3F384CF6D232}"/>
          </ac:spMkLst>
        </pc:spChg>
        <pc:spChg chg="add">
          <ac:chgData name="kkahhaleh001@outlook.com" userId="780fff77e0b05e68" providerId="LiveId" clId="{F095C5CB-CE5D-4E79-B030-96472E3077C1}" dt="2023-08-23T21:17:48.877" v="2053" actId="26606"/>
          <ac:spMkLst>
            <pc:docMk/>
            <pc:sldMk cId="2637790417" sldId="291"/>
            <ac:spMk id="15" creationId="{55D4142C-5077-457F-A6AD-3FECFDB39685}"/>
          </ac:spMkLst>
        </pc:spChg>
        <pc:spChg chg="add">
          <ac:chgData name="kkahhaleh001@outlook.com" userId="780fff77e0b05e68" providerId="LiveId" clId="{F095C5CB-CE5D-4E79-B030-96472E3077C1}" dt="2023-08-23T21:17:48.877" v="2053" actId="26606"/>
          <ac:spMkLst>
            <pc:docMk/>
            <pc:sldMk cId="2637790417" sldId="291"/>
            <ac:spMk id="17" creationId="{7A5F0580-5EE9-419F-96EE-B6529EF6E7D0}"/>
          </ac:spMkLst>
        </pc:spChg>
        <pc:picChg chg="add mod">
          <ac:chgData name="kkahhaleh001@outlook.com" userId="780fff77e0b05e68" providerId="LiveId" clId="{F095C5CB-CE5D-4E79-B030-96472E3077C1}" dt="2023-08-23T21:17:56.017" v="2054" actId="14100"/>
          <ac:picMkLst>
            <pc:docMk/>
            <pc:sldMk cId="2637790417" sldId="291"/>
            <ac:picMk id="4" creationId="{98AAB425-EF4D-45BA-CB6D-B62F79AF5CAC}"/>
          </ac:picMkLst>
        </pc:picChg>
      </pc:sldChg>
      <pc:sldChg chg="addSp delSp modSp new mod setBg modClrScheme chgLayout">
        <pc:chgData name="kkahhaleh001@outlook.com" userId="780fff77e0b05e68" providerId="LiveId" clId="{F095C5CB-CE5D-4E79-B030-96472E3077C1}" dt="2023-08-23T21:21:27.181" v="2089" actId="14100"/>
        <pc:sldMkLst>
          <pc:docMk/>
          <pc:sldMk cId="1251737909" sldId="292"/>
        </pc:sldMkLst>
        <pc:spChg chg="mod ord">
          <ac:chgData name="kkahhaleh001@outlook.com" userId="780fff77e0b05e68" providerId="LiveId" clId="{F095C5CB-CE5D-4E79-B030-96472E3077C1}" dt="2023-08-23T21:20:52.428" v="2084" actId="26606"/>
          <ac:spMkLst>
            <pc:docMk/>
            <pc:sldMk cId="1251737909" sldId="292"/>
            <ac:spMk id="2" creationId="{53080631-63C8-AADA-80D5-C37C707F5C12}"/>
          </ac:spMkLst>
        </pc:spChg>
        <pc:spChg chg="add mod ord">
          <ac:chgData name="kkahhaleh001@outlook.com" userId="780fff77e0b05e68" providerId="LiveId" clId="{F095C5CB-CE5D-4E79-B030-96472E3077C1}" dt="2023-08-23T21:21:27.181" v="2089" actId="14100"/>
          <ac:spMkLst>
            <pc:docMk/>
            <pc:sldMk cId="1251737909" sldId="292"/>
            <ac:spMk id="3" creationId="{C16D5383-FD41-D55E-6016-CF3261994B8A}"/>
          </ac:spMkLst>
        </pc:spChg>
        <pc:spChg chg="add">
          <ac:chgData name="kkahhaleh001@outlook.com" userId="780fff77e0b05e68" providerId="LiveId" clId="{F095C5CB-CE5D-4E79-B030-96472E3077C1}" dt="2023-08-23T21:20:52.428" v="2084" actId="26606"/>
          <ac:spMkLst>
            <pc:docMk/>
            <pc:sldMk cId="1251737909" sldId="292"/>
            <ac:spMk id="6" creationId="{ECC07320-C2CA-4E29-8481-9D9E143C7788}"/>
          </ac:spMkLst>
        </pc:spChg>
        <pc:spChg chg="add del">
          <ac:chgData name="kkahhaleh001@outlook.com" userId="780fff77e0b05e68" providerId="LiveId" clId="{F095C5CB-CE5D-4E79-B030-96472E3077C1}" dt="2023-08-23T21:20:44.807" v="2083" actId="26606"/>
          <ac:spMkLst>
            <pc:docMk/>
            <pc:sldMk cId="1251737909" sldId="292"/>
            <ac:spMk id="9" creationId="{9B7AD9F6-8CE7-4299-8FC6-328F4DCD3FF9}"/>
          </ac:spMkLst>
        </pc:spChg>
        <pc:spChg chg="add del">
          <ac:chgData name="kkahhaleh001@outlook.com" userId="780fff77e0b05e68" providerId="LiveId" clId="{F095C5CB-CE5D-4E79-B030-96472E3077C1}" dt="2023-08-23T21:20:44.807" v="2083" actId="26606"/>
          <ac:spMkLst>
            <pc:docMk/>
            <pc:sldMk cId="1251737909" sldId="292"/>
            <ac:spMk id="11" creationId="{F49775AF-8896-43EE-92C6-83497D6DC56F}"/>
          </ac:spMkLst>
        </pc:spChg>
        <pc:picChg chg="add del">
          <ac:chgData name="kkahhaleh001@outlook.com" userId="780fff77e0b05e68" providerId="LiveId" clId="{F095C5CB-CE5D-4E79-B030-96472E3077C1}" dt="2023-08-23T21:20:44.807" v="2083" actId="26606"/>
          <ac:picMkLst>
            <pc:docMk/>
            <pc:sldMk cId="1251737909" sldId="292"/>
            <ac:picMk id="5" creationId="{9C35EB8F-5B50-E758-DD78-2603C4EA5461}"/>
          </ac:picMkLst>
        </pc:picChg>
        <pc:picChg chg="add">
          <ac:chgData name="kkahhaleh001@outlook.com" userId="780fff77e0b05e68" providerId="LiveId" clId="{F095C5CB-CE5D-4E79-B030-96472E3077C1}" dt="2023-08-23T21:20:52.428" v="2084" actId="26606"/>
          <ac:picMkLst>
            <pc:docMk/>
            <pc:sldMk cId="1251737909" sldId="292"/>
            <ac:picMk id="7" creationId="{8A3C0DD4-E57B-B61B-161E-CC3CDA69D632}"/>
          </ac:picMkLst>
        </pc:picChg>
      </pc:sldChg>
      <pc:sldChg chg="addSp modSp new mod setBg">
        <pc:chgData name="kkahhaleh001@outlook.com" userId="780fff77e0b05e68" providerId="LiveId" clId="{F095C5CB-CE5D-4E79-B030-96472E3077C1}" dt="2023-08-23T21:23:02.087" v="2112" actId="26606"/>
        <pc:sldMkLst>
          <pc:docMk/>
          <pc:sldMk cId="1222377853" sldId="293"/>
        </pc:sldMkLst>
        <pc:spChg chg="mod">
          <ac:chgData name="kkahhaleh001@outlook.com" userId="780fff77e0b05e68" providerId="LiveId" clId="{F095C5CB-CE5D-4E79-B030-96472E3077C1}" dt="2023-08-23T21:23:02.087" v="2112" actId="26606"/>
          <ac:spMkLst>
            <pc:docMk/>
            <pc:sldMk cId="1222377853" sldId="293"/>
            <ac:spMk id="2" creationId="{14E90DB1-DAE1-6D06-8DF5-803C04B9AE93}"/>
          </ac:spMkLst>
        </pc:spChg>
        <pc:spChg chg="mod">
          <ac:chgData name="kkahhaleh001@outlook.com" userId="780fff77e0b05e68" providerId="LiveId" clId="{F095C5CB-CE5D-4E79-B030-96472E3077C1}" dt="2023-08-23T21:23:02.087" v="2112" actId="26606"/>
          <ac:spMkLst>
            <pc:docMk/>
            <pc:sldMk cId="1222377853" sldId="293"/>
            <ac:spMk id="3" creationId="{60D85CAD-B9DE-E43B-A770-AC1097BC5C68}"/>
          </ac:spMkLst>
        </pc:spChg>
        <pc:spChg chg="add">
          <ac:chgData name="kkahhaleh001@outlook.com" userId="780fff77e0b05e68" providerId="LiveId" clId="{F095C5CB-CE5D-4E79-B030-96472E3077C1}" dt="2023-08-23T21:23:02.087" v="2112" actId="26606"/>
          <ac:spMkLst>
            <pc:docMk/>
            <pc:sldMk cId="1222377853" sldId="293"/>
            <ac:spMk id="9" creationId="{32AEEBC8-9D30-42EF-95F2-386C2653FBF0}"/>
          </ac:spMkLst>
        </pc:spChg>
        <pc:spChg chg="add">
          <ac:chgData name="kkahhaleh001@outlook.com" userId="780fff77e0b05e68" providerId="LiveId" clId="{F095C5CB-CE5D-4E79-B030-96472E3077C1}" dt="2023-08-23T21:23:02.087" v="2112" actId="26606"/>
          <ac:spMkLst>
            <pc:docMk/>
            <pc:sldMk cId="1222377853" sldId="293"/>
            <ac:spMk id="11" creationId="{2E92FA66-67D7-4CB4-94D3-E643A9AD4757}"/>
          </ac:spMkLst>
        </pc:spChg>
        <pc:picChg chg="add mod">
          <ac:chgData name="kkahhaleh001@outlook.com" userId="780fff77e0b05e68" providerId="LiveId" clId="{F095C5CB-CE5D-4E79-B030-96472E3077C1}" dt="2023-08-23T21:23:02.087" v="2112" actId="26606"/>
          <ac:picMkLst>
            <pc:docMk/>
            <pc:sldMk cId="1222377853" sldId="293"/>
            <ac:picMk id="4" creationId="{D6F677BD-4075-4E1B-CA60-03D8BD46C3A6}"/>
          </ac:picMkLst>
        </pc:picChg>
      </pc:sldChg>
      <pc:sldChg chg="modSp new del mod">
        <pc:chgData name="kkahhaleh001@outlook.com" userId="780fff77e0b05e68" providerId="LiveId" clId="{F095C5CB-CE5D-4E79-B030-96472E3077C1}" dt="2023-08-23T21:24:41.612" v="2116" actId="47"/>
        <pc:sldMkLst>
          <pc:docMk/>
          <pc:sldMk cId="2098862317" sldId="294"/>
        </pc:sldMkLst>
        <pc:spChg chg="mod">
          <ac:chgData name="kkahhaleh001@outlook.com" userId="780fff77e0b05e68" providerId="LiveId" clId="{F095C5CB-CE5D-4E79-B030-96472E3077C1}" dt="2023-08-23T21:24:29.284" v="2115" actId="20577"/>
          <ac:spMkLst>
            <pc:docMk/>
            <pc:sldMk cId="2098862317" sldId="294"/>
            <ac:spMk id="2" creationId="{6D1D2037-2DB9-2F07-4502-E3C8B9796563}"/>
          </ac:spMkLst>
        </pc:spChg>
      </pc:sldChg>
      <pc:sldChg chg="addSp modSp new mod setBg">
        <pc:chgData name="kkahhaleh001@outlook.com" userId="780fff77e0b05e68" providerId="LiveId" clId="{F095C5CB-CE5D-4E79-B030-96472E3077C1}" dt="2023-08-23T21:26:03.056" v="2150" actId="26606"/>
        <pc:sldMkLst>
          <pc:docMk/>
          <pc:sldMk cId="3266681028" sldId="294"/>
        </pc:sldMkLst>
        <pc:spChg chg="mod">
          <ac:chgData name="kkahhaleh001@outlook.com" userId="780fff77e0b05e68" providerId="LiveId" clId="{F095C5CB-CE5D-4E79-B030-96472E3077C1}" dt="2023-08-23T21:26:03.056" v="2150" actId="26606"/>
          <ac:spMkLst>
            <pc:docMk/>
            <pc:sldMk cId="3266681028" sldId="294"/>
            <ac:spMk id="2" creationId="{FB703C68-B364-27E3-E3F3-1DA1137BDEE2}"/>
          </ac:spMkLst>
        </pc:spChg>
        <pc:spChg chg="mod">
          <ac:chgData name="kkahhaleh001@outlook.com" userId="780fff77e0b05e68" providerId="LiveId" clId="{F095C5CB-CE5D-4E79-B030-96472E3077C1}" dt="2023-08-23T21:26:03.056" v="2150" actId="26606"/>
          <ac:spMkLst>
            <pc:docMk/>
            <pc:sldMk cId="3266681028" sldId="294"/>
            <ac:spMk id="3" creationId="{D3BC25C1-3DAB-D135-FF3D-149CE05AB674}"/>
          </ac:spMkLst>
        </pc:spChg>
        <pc:spChg chg="add mod">
          <ac:chgData name="kkahhaleh001@outlook.com" userId="780fff77e0b05e68" providerId="LiveId" clId="{F095C5CB-CE5D-4E79-B030-96472E3077C1}" dt="2023-08-23T21:25:50.918" v="2146" actId="571"/>
          <ac:spMkLst>
            <pc:docMk/>
            <pc:sldMk cId="3266681028" sldId="294"/>
            <ac:spMk id="5" creationId="{F3AD5655-1AE7-5106-CF71-F8588C7FC403}"/>
          </ac:spMkLst>
        </pc:spChg>
        <pc:spChg chg="add">
          <ac:chgData name="kkahhaleh001@outlook.com" userId="780fff77e0b05e68" providerId="LiveId" clId="{F095C5CB-CE5D-4E79-B030-96472E3077C1}" dt="2023-08-23T21:26:03.056" v="2150" actId="26606"/>
          <ac:spMkLst>
            <pc:docMk/>
            <pc:sldMk cId="3266681028" sldId="294"/>
            <ac:spMk id="9" creationId="{0288C6B4-AFC3-407F-A595-EFFD38D4CCAF}"/>
          </ac:spMkLst>
        </pc:spChg>
        <pc:spChg chg="add">
          <ac:chgData name="kkahhaleh001@outlook.com" userId="780fff77e0b05e68" providerId="LiveId" clId="{F095C5CB-CE5D-4E79-B030-96472E3077C1}" dt="2023-08-23T21:26:03.056" v="2150" actId="26606"/>
          <ac:spMkLst>
            <pc:docMk/>
            <pc:sldMk cId="3266681028" sldId="294"/>
            <ac:spMk id="11" creationId="{CF236821-17FE-429B-8D2C-08E13A64EA40}"/>
          </ac:spMkLst>
        </pc:spChg>
        <pc:spChg chg="add">
          <ac:chgData name="kkahhaleh001@outlook.com" userId="780fff77e0b05e68" providerId="LiveId" clId="{F095C5CB-CE5D-4E79-B030-96472E3077C1}" dt="2023-08-23T21:26:03.056" v="2150" actId="26606"/>
          <ac:spMkLst>
            <pc:docMk/>
            <pc:sldMk cId="3266681028" sldId="294"/>
            <ac:spMk id="13" creationId="{C0BDBCD2-E081-43AB-9119-C55465E59757}"/>
          </ac:spMkLst>
        </pc:spChg>
        <pc:spChg chg="add">
          <ac:chgData name="kkahhaleh001@outlook.com" userId="780fff77e0b05e68" providerId="LiveId" clId="{F095C5CB-CE5D-4E79-B030-96472E3077C1}" dt="2023-08-23T21:26:03.056" v="2150" actId="26606"/>
          <ac:spMkLst>
            <pc:docMk/>
            <pc:sldMk cId="3266681028" sldId="294"/>
            <ac:spMk id="15" creationId="{98E79BE4-34FE-485A-98A5-92CE8F7C4743}"/>
          </ac:spMkLst>
        </pc:spChg>
        <pc:spChg chg="add">
          <ac:chgData name="kkahhaleh001@outlook.com" userId="780fff77e0b05e68" providerId="LiveId" clId="{F095C5CB-CE5D-4E79-B030-96472E3077C1}" dt="2023-08-23T21:26:03.056" v="2150" actId="26606"/>
          <ac:spMkLst>
            <pc:docMk/>
            <pc:sldMk cId="3266681028" sldId="294"/>
            <ac:spMk id="17" creationId="{7A5F0580-5EE9-419F-96EE-B6529EF6E7D0}"/>
          </ac:spMkLst>
        </pc:spChg>
        <pc:picChg chg="add mod">
          <ac:chgData name="kkahhaleh001@outlook.com" userId="780fff77e0b05e68" providerId="LiveId" clId="{F095C5CB-CE5D-4E79-B030-96472E3077C1}" dt="2023-08-23T21:26:03.056" v="2150" actId="26606"/>
          <ac:picMkLst>
            <pc:docMk/>
            <pc:sldMk cId="3266681028" sldId="294"/>
            <ac:picMk id="4" creationId="{EB467EDF-11EF-214C-76C4-4922B1877258}"/>
          </ac:picMkLst>
        </pc:picChg>
        <pc:picChg chg="add mod">
          <ac:chgData name="kkahhaleh001@outlook.com" userId="780fff77e0b05e68" providerId="LiveId" clId="{F095C5CB-CE5D-4E79-B030-96472E3077C1}" dt="2023-08-23T21:25:50.918" v="2146" actId="571"/>
          <ac:picMkLst>
            <pc:docMk/>
            <pc:sldMk cId="3266681028" sldId="294"/>
            <ac:picMk id="6" creationId="{371EA6B6-A356-397D-4BDC-098BDA838901}"/>
          </ac:picMkLst>
        </pc:picChg>
      </pc:sldChg>
      <pc:sldChg chg="addSp delSp modSp new mod setBg">
        <pc:chgData name="kkahhaleh001@outlook.com" userId="780fff77e0b05e68" providerId="LiveId" clId="{F095C5CB-CE5D-4E79-B030-96472E3077C1}" dt="2023-08-23T21:27:35.599" v="2187" actId="14100"/>
        <pc:sldMkLst>
          <pc:docMk/>
          <pc:sldMk cId="1153514259" sldId="295"/>
        </pc:sldMkLst>
        <pc:spChg chg="mod">
          <ac:chgData name="kkahhaleh001@outlook.com" userId="780fff77e0b05e68" providerId="LiveId" clId="{F095C5CB-CE5D-4E79-B030-96472E3077C1}" dt="2023-08-23T21:27:25.176" v="2186" actId="26606"/>
          <ac:spMkLst>
            <pc:docMk/>
            <pc:sldMk cId="1153514259" sldId="295"/>
            <ac:spMk id="2" creationId="{077F95F3-52EE-55C8-42E7-B0B7CFFB9050}"/>
          </ac:spMkLst>
        </pc:spChg>
        <pc:spChg chg="mod">
          <ac:chgData name="kkahhaleh001@outlook.com" userId="780fff77e0b05e68" providerId="LiveId" clId="{F095C5CB-CE5D-4E79-B030-96472E3077C1}" dt="2023-08-23T21:27:25.176" v="2186" actId="26606"/>
          <ac:spMkLst>
            <pc:docMk/>
            <pc:sldMk cId="1153514259" sldId="295"/>
            <ac:spMk id="3" creationId="{68D42452-DC0D-08EF-195C-1B8C79C7E176}"/>
          </ac:spMkLst>
        </pc:spChg>
        <pc:spChg chg="add del">
          <ac:chgData name="kkahhaleh001@outlook.com" userId="780fff77e0b05e68" providerId="LiveId" clId="{F095C5CB-CE5D-4E79-B030-96472E3077C1}" dt="2023-08-23T21:27:24.122" v="2183" actId="26606"/>
          <ac:spMkLst>
            <pc:docMk/>
            <pc:sldMk cId="1153514259" sldId="295"/>
            <ac:spMk id="9" creationId="{32AEEBC8-9D30-42EF-95F2-386C2653FBF0}"/>
          </ac:spMkLst>
        </pc:spChg>
        <pc:spChg chg="add del">
          <ac:chgData name="kkahhaleh001@outlook.com" userId="780fff77e0b05e68" providerId="LiveId" clId="{F095C5CB-CE5D-4E79-B030-96472E3077C1}" dt="2023-08-23T21:27:24.122" v="2183" actId="26606"/>
          <ac:spMkLst>
            <pc:docMk/>
            <pc:sldMk cId="1153514259" sldId="295"/>
            <ac:spMk id="11" creationId="{3529E97A-97C3-40EA-8A04-5C02398D568F}"/>
          </ac:spMkLst>
        </pc:spChg>
        <pc:spChg chg="add del">
          <ac:chgData name="kkahhaleh001@outlook.com" userId="780fff77e0b05e68" providerId="LiveId" clId="{F095C5CB-CE5D-4E79-B030-96472E3077C1}" dt="2023-08-23T21:27:24.122" v="2183" actId="26606"/>
          <ac:spMkLst>
            <pc:docMk/>
            <pc:sldMk cId="1153514259" sldId="295"/>
            <ac:spMk id="13" creationId="{59FA8C2E-A5A7-4490-927A-7CD58343EDBB}"/>
          </ac:spMkLst>
        </pc:spChg>
        <pc:spChg chg="add del">
          <ac:chgData name="kkahhaleh001@outlook.com" userId="780fff77e0b05e68" providerId="LiveId" clId="{F095C5CB-CE5D-4E79-B030-96472E3077C1}" dt="2023-08-23T21:27:25.176" v="2185" actId="26606"/>
          <ac:spMkLst>
            <pc:docMk/>
            <pc:sldMk cId="1153514259" sldId="295"/>
            <ac:spMk id="15" creationId="{98E79BE4-34FE-485A-98A5-92CE8F7C4743}"/>
          </ac:spMkLst>
        </pc:spChg>
        <pc:spChg chg="add del">
          <ac:chgData name="kkahhaleh001@outlook.com" userId="780fff77e0b05e68" providerId="LiveId" clId="{F095C5CB-CE5D-4E79-B030-96472E3077C1}" dt="2023-08-23T21:27:25.176" v="2185" actId="26606"/>
          <ac:spMkLst>
            <pc:docMk/>
            <pc:sldMk cId="1153514259" sldId="295"/>
            <ac:spMk id="16" creationId="{0288C6B4-AFC3-407F-A595-EFFD38D4CCAF}"/>
          </ac:spMkLst>
        </pc:spChg>
        <pc:spChg chg="add del">
          <ac:chgData name="kkahhaleh001@outlook.com" userId="780fff77e0b05e68" providerId="LiveId" clId="{F095C5CB-CE5D-4E79-B030-96472E3077C1}" dt="2023-08-23T21:27:25.176" v="2185" actId="26606"/>
          <ac:spMkLst>
            <pc:docMk/>
            <pc:sldMk cId="1153514259" sldId="295"/>
            <ac:spMk id="17" creationId="{7A5F0580-5EE9-419F-96EE-B6529EF6E7D0}"/>
          </ac:spMkLst>
        </pc:spChg>
        <pc:spChg chg="add del">
          <ac:chgData name="kkahhaleh001@outlook.com" userId="780fff77e0b05e68" providerId="LiveId" clId="{F095C5CB-CE5D-4E79-B030-96472E3077C1}" dt="2023-08-23T21:27:25.176" v="2185" actId="26606"/>
          <ac:spMkLst>
            <pc:docMk/>
            <pc:sldMk cId="1153514259" sldId="295"/>
            <ac:spMk id="18" creationId="{CF236821-17FE-429B-8D2C-08E13A64EA40}"/>
          </ac:spMkLst>
        </pc:spChg>
        <pc:spChg chg="add del">
          <ac:chgData name="kkahhaleh001@outlook.com" userId="780fff77e0b05e68" providerId="LiveId" clId="{F095C5CB-CE5D-4E79-B030-96472E3077C1}" dt="2023-08-23T21:27:25.176" v="2185" actId="26606"/>
          <ac:spMkLst>
            <pc:docMk/>
            <pc:sldMk cId="1153514259" sldId="295"/>
            <ac:spMk id="19" creationId="{C0BDBCD2-E081-43AB-9119-C55465E59757}"/>
          </ac:spMkLst>
        </pc:spChg>
        <pc:spChg chg="add">
          <ac:chgData name="kkahhaleh001@outlook.com" userId="780fff77e0b05e68" providerId="LiveId" clId="{F095C5CB-CE5D-4E79-B030-96472E3077C1}" dt="2023-08-23T21:27:25.176" v="2186" actId="26606"/>
          <ac:spMkLst>
            <pc:docMk/>
            <pc:sldMk cId="1153514259" sldId="295"/>
            <ac:spMk id="21" creationId="{32AEEBC8-9D30-42EF-95F2-386C2653FBF0}"/>
          </ac:spMkLst>
        </pc:spChg>
        <pc:spChg chg="add">
          <ac:chgData name="kkahhaleh001@outlook.com" userId="780fff77e0b05e68" providerId="LiveId" clId="{F095C5CB-CE5D-4E79-B030-96472E3077C1}" dt="2023-08-23T21:27:25.176" v="2186" actId="26606"/>
          <ac:spMkLst>
            <pc:docMk/>
            <pc:sldMk cId="1153514259" sldId="295"/>
            <ac:spMk id="22" creationId="{3529E97A-97C3-40EA-8A04-5C02398D568F}"/>
          </ac:spMkLst>
        </pc:spChg>
        <pc:spChg chg="add">
          <ac:chgData name="kkahhaleh001@outlook.com" userId="780fff77e0b05e68" providerId="LiveId" clId="{F095C5CB-CE5D-4E79-B030-96472E3077C1}" dt="2023-08-23T21:27:25.176" v="2186" actId="26606"/>
          <ac:spMkLst>
            <pc:docMk/>
            <pc:sldMk cId="1153514259" sldId="295"/>
            <ac:spMk id="23" creationId="{59FA8C2E-A5A7-4490-927A-7CD58343EDBB}"/>
          </ac:spMkLst>
        </pc:spChg>
        <pc:picChg chg="add mod">
          <ac:chgData name="kkahhaleh001@outlook.com" userId="780fff77e0b05e68" providerId="LiveId" clId="{F095C5CB-CE5D-4E79-B030-96472E3077C1}" dt="2023-08-23T21:27:35.599" v="2187" actId="14100"/>
          <ac:picMkLst>
            <pc:docMk/>
            <pc:sldMk cId="1153514259" sldId="295"/>
            <ac:picMk id="4" creationId="{CE40C887-52F9-08E8-B6F9-E040B44B8107}"/>
          </ac:picMkLst>
        </pc:picChg>
      </pc:sldChg>
      <pc:sldChg chg="addSp delSp modSp new mod setBg modClrScheme addAnim delAnim chgLayout">
        <pc:chgData name="kkahhaleh001@outlook.com" userId="780fff77e0b05e68" providerId="LiveId" clId="{F095C5CB-CE5D-4E79-B030-96472E3077C1}" dt="2023-08-23T21:29:52.971" v="2268" actId="20577"/>
        <pc:sldMkLst>
          <pc:docMk/>
          <pc:sldMk cId="3013685589" sldId="296"/>
        </pc:sldMkLst>
        <pc:spChg chg="del mod ord">
          <ac:chgData name="kkahhaleh001@outlook.com" userId="780fff77e0b05e68" providerId="LiveId" clId="{F095C5CB-CE5D-4E79-B030-96472E3077C1}" dt="2023-08-23T21:28:35.762" v="2189" actId="700"/>
          <ac:spMkLst>
            <pc:docMk/>
            <pc:sldMk cId="3013685589" sldId="296"/>
            <ac:spMk id="2" creationId="{DDD43DE3-088B-2698-A2E0-297E0DFA9F22}"/>
          </ac:spMkLst>
        </pc:spChg>
        <pc:spChg chg="del">
          <ac:chgData name="kkahhaleh001@outlook.com" userId="780fff77e0b05e68" providerId="LiveId" clId="{F095C5CB-CE5D-4E79-B030-96472E3077C1}" dt="2023-08-23T21:28:35.762" v="2189" actId="700"/>
          <ac:spMkLst>
            <pc:docMk/>
            <pc:sldMk cId="3013685589" sldId="296"/>
            <ac:spMk id="3" creationId="{AC6A16B1-66AA-D607-FAAA-2B5F6A058063}"/>
          </ac:spMkLst>
        </pc:spChg>
        <pc:spChg chg="add mod ord">
          <ac:chgData name="kkahhaleh001@outlook.com" userId="780fff77e0b05e68" providerId="LiveId" clId="{F095C5CB-CE5D-4E79-B030-96472E3077C1}" dt="2023-08-23T21:29:52.971" v="2268" actId="20577"/>
          <ac:spMkLst>
            <pc:docMk/>
            <pc:sldMk cId="3013685589" sldId="296"/>
            <ac:spMk id="4" creationId="{EE0D9F4A-8D01-ABB1-2175-5B7647F1B6CB}"/>
          </ac:spMkLst>
        </pc:spChg>
        <pc:spChg chg="add del">
          <ac:chgData name="kkahhaleh001@outlook.com" userId="780fff77e0b05e68" providerId="LiveId" clId="{F095C5CB-CE5D-4E79-B030-96472E3077C1}" dt="2023-08-23T21:29:01.318" v="2221" actId="26606"/>
          <ac:spMkLst>
            <pc:docMk/>
            <pc:sldMk cId="3013685589" sldId="296"/>
            <ac:spMk id="10" creationId="{8F58EDD9-0685-44E6-9B72-108BB10E1AB0}"/>
          </ac:spMkLst>
        </pc:spChg>
        <pc:spChg chg="add del">
          <ac:chgData name="kkahhaleh001@outlook.com" userId="780fff77e0b05e68" providerId="LiveId" clId="{F095C5CB-CE5D-4E79-B030-96472E3077C1}" dt="2023-08-23T21:29:12.860" v="2224" actId="26606"/>
          <ac:spMkLst>
            <pc:docMk/>
            <pc:sldMk cId="3013685589" sldId="296"/>
            <ac:spMk id="12" creationId="{D74A4382-E3AD-430A-9A1F-DFA3E0E77A7D}"/>
          </ac:spMkLst>
        </pc:spChg>
        <pc:spChg chg="add del">
          <ac:chgData name="kkahhaleh001@outlook.com" userId="780fff77e0b05e68" providerId="LiveId" clId="{F095C5CB-CE5D-4E79-B030-96472E3077C1}" dt="2023-08-23T21:29:12.860" v="2224" actId="26606"/>
          <ac:spMkLst>
            <pc:docMk/>
            <pc:sldMk cId="3013685589" sldId="296"/>
            <ac:spMk id="13" creationId="{5A59F003-E00A-43F9-91DC-CC54E3B87466}"/>
          </ac:spMkLst>
        </pc:spChg>
        <pc:spChg chg="add del">
          <ac:chgData name="kkahhaleh001@outlook.com" userId="780fff77e0b05e68" providerId="LiveId" clId="{F095C5CB-CE5D-4E79-B030-96472E3077C1}" dt="2023-08-23T21:29:12.860" v="2224" actId="26606"/>
          <ac:spMkLst>
            <pc:docMk/>
            <pc:sldMk cId="3013685589" sldId="296"/>
            <ac:spMk id="14" creationId="{79F40191-0F44-4FD1-82CC-ACB507C14BE6}"/>
          </ac:spMkLst>
        </pc:spChg>
        <pc:spChg chg="add">
          <ac:chgData name="kkahhaleh001@outlook.com" userId="780fff77e0b05e68" providerId="LiveId" clId="{F095C5CB-CE5D-4E79-B030-96472E3077C1}" dt="2023-08-23T21:29:12.870" v="2225" actId="26606"/>
          <ac:spMkLst>
            <pc:docMk/>
            <pc:sldMk cId="3013685589" sldId="296"/>
            <ac:spMk id="16" creationId="{AF2F604E-43BE-4DC3-B983-E071523364F8}"/>
          </ac:spMkLst>
        </pc:spChg>
        <pc:spChg chg="add">
          <ac:chgData name="kkahhaleh001@outlook.com" userId="780fff77e0b05e68" providerId="LiveId" clId="{F095C5CB-CE5D-4E79-B030-96472E3077C1}" dt="2023-08-23T21:29:12.870" v="2225" actId="26606"/>
          <ac:spMkLst>
            <pc:docMk/>
            <pc:sldMk cId="3013685589" sldId="296"/>
            <ac:spMk id="17" creationId="{55666830-9A19-4E01-8505-D6C7F9AC5665}"/>
          </ac:spMkLst>
        </pc:spChg>
        <pc:spChg chg="add">
          <ac:chgData name="kkahhaleh001@outlook.com" userId="780fff77e0b05e68" providerId="LiveId" clId="{F095C5CB-CE5D-4E79-B030-96472E3077C1}" dt="2023-08-23T21:29:12.870" v="2225" actId="26606"/>
          <ac:spMkLst>
            <pc:docMk/>
            <pc:sldMk cId="3013685589" sldId="296"/>
            <ac:spMk id="18" creationId="{08C9B587-E65E-4B52-B37C-ABEBB6E87928}"/>
          </ac:spMkLst>
        </pc:spChg>
        <pc:spChg chg="add">
          <ac:chgData name="kkahhaleh001@outlook.com" userId="780fff77e0b05e68" providerId="LiveId" clId="{F095C5CB-CE5D-4E79-B030-96472E3077C1}" dt="2023-08-23T21:29:12.870" v="2225" actId="26606"/>
          <ac:spMkLst>
            <pc:docMk/>
            <pc:sldMk cId="3013685589" sldId="296"/>
            <ac:spMk id="20" creationId="{AE9FC877-7FB6-4D22-9988-35420644E202}"/>
          </ac:spMkLst>
        </pc:spChg>
        <pc:spChg chg="add">
          <ac:chgData name="kkahhaleh001@outlook.com" userId="780fff77e0b05e68" providerId="LiveId" clId="{F095C5CB-CE5D-4E79-B030-96472E3077C1}" dt="2023-08-23T21:29:12.870" v="2225" actId="26606"/>
          <ac:spMkLst>
            <pc:docMk/>
            <pc:sldMk cId="3013685589" sldId="296"/>
            <ac:spMk id="21" creationId="{E41809D1-F12E-46BB-B804-5F209D325E8B}"/>
          </ac:spMkLst>
        </pc:spChg>
        <pc:picChg chg="add del">
          <ac:chgData name="kkahhaleh001@outlook.com" userId="780fff77e0b05e68" providerId="LiveId" clId="{F095C5CB-CE5D-4E79-B030-96472E3077C1}" dt="2023-08-23T21:29:01.318" v="2221" actId="26606"/>
          <ac:picMkLst>
            <pc:docMk/>
            <pc:sldMk cId="3013685589" sldId="296"/>
            <ac:picMk id="6" creationId="{531C31C4-38A3-886E-F706-2A596963B0F4}"/>
          </ac:picMkLst>
        </pc:picChg>
        <pc:picChg chg="add del">
          <ac:chgData name="kkahhaleh001@outlook.com" userId="780fff77e0b05e68" providerId="LiveId" clId="{F095C5CB-CE5D-4E79-B030-96472E3077C1}" dt="2023-08-23T21:29:12.860" v="2224" actId="26606"/>
          <ac:picMkLst>
            <pc:docMk/>
            <pc:sldMk cId="3013685589" sldId="296"/>
            <ac:picMk id="15" creationId="{C4234572-155D-2F48-E581-0CE939867247}"/>
          </ac:picMkLst>
        </pc:picChg>
        <pc:picChg chg="add">
          <ac:chgData name="kkahhaleh001@outlook.com" userId="780fff77e0b05e68" providerId="LiveId" clId="{F095C5CB-CE5D-4E79-B030-96472E3077C1}" dt="2023-08-23T21:29:12.870" v="2225" actId="26606"/>
          <ac:picMkLst>
            <pc:docMk/>
            <pc:sldMk cId="3013685589" sldId="296"/>
            <ac:picMk id="19" creationId="{DA04023E-76F8-5288-96B4-CCB8A3F339BE}"/>
          </ac:picMkLst>
        </pc:picChg>
      </pc:sldChg>
      <pc:sldChg chg="addSp delSp modSp new mod setBg">
        <pc:chgData name="kkahhaleh001@outlook.com" userId="780fff77e0b05e68" providerId="LiveId" clId="{F095C5CB-CE5D-4E79-B030-96472E3077C1}" dt="2023-08-23T21:33:13.144" v="2321" actId="14100"/>
        <pc:sldMkLst>
          <pc:docMk/>
          <pc:sldMk cId="1013833672" sldId="297"/>
        </pc:sldMkLst>
        <pc:spChg chg="mod">
          <ac:chgData name="kkahhaleh001@outlook.com" userId="780fff77e0b05e68" providerId="LiveId" clId="{F095C5CB-CE5D-4E79-B030-96472E3077C1}" dt="2023-08-23T21:32:53.231" v="2315" actId="14100"/>
          <ac:spMkLst>
            <pc:docMk/>
            <pc:sldMk cId="1013833672" sldId="297"/>
            <ac:spMk id="2" creationId="{09A53D57-DC07-C4E8-3BAF-C6F904003CC4}"/>
          </ac:spMkLst>
        </pc:spChg>
        <pc:spChg chg="mod">
          <ac:chgData name="kkahhaleh001@outlook.com" userId="780fff77e0b05e68" providerId="LiveId" clId="{F095C5CB-CE5D-4E79-B030-96472E3077C1}" dt="2023-08-23T21:32:43.735" v="2314" actId="255"/>
          <ac:spMkLst>
            <pc:docMk/>
            <pc:sldMk cId="1013833672" sldId="297"/>
            <ac:spMk id="3" creationId="{CC221DE6-8BEA-8C7E-86E0-87D237C5728F}"/>
          </ac:spMkLst>
        </pc:spChg>
        <pc:spChg chg="add del">
          <ac:chgData name="kkahhaleh001@outlook.com" userId="780fff77e0b05e68" providerId="LiveId" clId="{F095C5CB-CE5D-4E79-B030-96472E3077C1}" dt="2023-08-23T21:31:10.894" v="2297" actId="26606"/>
          <ac:spMkLst>
            <pc:docMk/>
            <pc:sldMk cId="1013833672" sldId="297"/>
            <ac:spMk id="9" creationId="{F13C74B1-5B17-4795-BED0-7140497B445A}"/>
          </ac:spMkLst>
        </pc:spChg>
        <pc:spChg chg="add del">
          <ac:chgData name="kkahhaleh001@outlook.com" userId="780fff77e0b05e68" providerId="LiveId" clId="{F095C5CB-CE5D-4E79-B030-96472E3077C1}" dt="2023-08-23T21:31:10.894" v="2297" actId="26606"/>
          <ac:spMkLst>
            <pc:docMk/>
            <pc:sldMk cId="1013833672" sldId="297"/>
            <ac:spMk id="11" creationId="{D4974D33-8DC5-464E-8C6D-BE58F0669C17}"/>
          </ac:spMkLst>
        </pc:spChg>
        <pc:spChg chg="add del">
          <ac:chgData name="kkahhaleh001@outlook.com" userId="780fff77e0b05e68" providerId="LiveId" clId="{F095C5CB-CE5D-4E79-B030-96472E3077C1}" dt="2023-08-23T21:32:04.692" v="2306" actId="26606"/>
          <ac:spMkLst>
            <pc:docMk/>
            <pc:sldMk cId="1013833672" sldId="297"/>
            <ac:spMk id="14" creationId="{201CC55D-ED54-4C5C-95E6-10947BD1103B}"/>
          </ac:spMkLst>
        </pc:spChg>
        <pc:spChg chg="add del">
          <ac:chgData name="kkahhaleh001@outlook.com" userId="780fff77e0b05e68" providerId="LiveId" clId="{F095C5CB-CE5D-4E79-B030-96472E3077C1}" dt="2023-08-23T21:32:04.692" v="2306" actId="26606"/>
          <ac:spMkLst>
            <pc:docMk/>
            <pc:sldMk cId="1013833672" sldId="297"/>
            <ac:spMk id="15" creationId="{3873B707-463F-40B0-8227-E8CC6C67EB25}"/>
          </ac:spMkLst>
        </pc:spChg>
        <pc:spChg chg="add del">
          <ac:chgData name="kkahhaleh001@outlook.com" userId="780fff77e0b05e68" providerId="LiveId" clId="{F095C5CB-CE5D-4E79-B030-96472E3077C1}" dt="2023-08-23T21:32:04.692" v="2306" actId="26606"/>
          <ac:spMkLst>
            <pc:docMk/>
            <pc:sldMk cId="1013833672" sldId="297"/>
            <ac:spMk id="17" creationId="{C13237C8-E62C-4F0D-A318-BD6FB6C2D138}"/>
          </ac:spMkLst>
        </pc:spChg>
        <pc:spChg chg="add del">
          <ac:chgData name="kkahhaleh001@outlook.com" userId="780fff77e0b05e68" providerId="LiveId" clId="{F095C5CB-CE5D-4E79-B030-96472E3077C1}" dt="2023-08-23T21:32:04.692" v="2306" actId="26606"/>
          <ac:spMkLst>
            <pc:docMk/>
            <pc:sldMk cId="1013833672" sldId="297"/>
            <ac:spMk id="19" creationId="{19C9EAEA-39D0-4B0E-A0EB-51E7B26740B1}"/>
          </ac:spMkLst>
        </pc:spChg>
        <pc:spChg chg="add del">
          <ac:chgData name="kkahhaleh001@outlook.com" userId="780fff77e0b05e68" providerId="LiveId" clId="{F095C5CB-CE5D-4E79-B030-96472E3077C1}" dt="2023-08-23T21:32:01.911" v="2303" actId="26606"/>
          <ac:spMkLst>
            <pc:docMk/>
            <pc:sldMk cId="1013833672" sldId="297"/>
            <ac:spMk id="24" creationId="{26CAED0A-2A45-4C9C-BCDD-21A8A092C5F3}"/>
          </ac:spMkLst>
        </pc:spChg>
        <pc:spChg chg="add del">
          <ac:chgData name="kkahhaleh001@outlook.com" userId="780fff77e0b05e68" providerId="LiveId" clId="{F095C5CB-CE5D-4E79-B030-96472E3077C1}" dt="2023-08-23T21:32:01.911" v="2303" actId="26606"/>
          <ac:spMkLst>
            <pc:docMk/>
            <pc:sldMk cId="1013833672" sldId="297"/>
            <ac:spMk id="26" creationId="{3A9A4357-BD1D-4622-A4FE-766E6AB8DE84}"/>
          </ac:spMkLst>
        </pc:spChg>
        <pc:spChg chg="add del">
          <ac:chgData name="kkahhaleh001@outlook.com" userId="780fff77e0b05e68" providerId="LiveId" clId="{F095C5CB-CE5D-4E79-B030-96472E3077C1}" dt="2023-08-23T21:32:01.911" v="2303" actId="26606"/>
          <ac:spMkLst>
            <pc:docMk/>
            <pc:sldMk cId="1013833672" sldId="297"/>
            <ac:spMk id="28" creationId="{E659831F-0D9A-4C63-9EBB-8435B85A440F}"/>
          </ac:spMkLst>
        </pc:spChg>
        <pc:spChg chg="add del">
          <ac:chgData name="kkahhaleh001@outlook.com" userId="780fff77e0b05e68" providerId="LiveId" clId="{F095C5CB-CE5D-4E79-B030-96472E3077C1}" dt="2023-08-23T21:32:01.911" v="2303" actId="26606"/>
          <ac:spMkLst>
            <pc:docMk/>
            <pc:sldMk cId="1013833672" sldId="297"/>
            <ac:spMk id="30" creationId="{E6995CE5-F890-4ABA-82A2-26507CE8D2A3}"/>
          </ac:spMkLst>
        </pc:spChg>
        <pc:spChg chg="add del">
          <ac:chgData name="kkahhaleh001@outlook.com" userId="780fff77e0b05e68" providerId="LiveId" clId="{F095C5CB-CE5D-4E79-B030-96472E3077C1}" dt="2023-08-23T21:32:04.692" v="2305" actId="26606"/>
          <ac:spMkLst>
            <pc:docMk/>
            <pc:sldMk cId="1013833672" sldId="297"/>
            <ac:spMk id="32" creationId="{38468727-63BE-4191-B4A6-C30C82C0E986}"/>
          </ac:spMkLst>
        </pc:spChg>
        <pc:spChg chg="add del">
          <ac:chgData name="kkahhaleh001@outlook.com" userId="780fff77e0b05e68" providerId="LiveId" clId="{F095C5CB-CE5D-4E79-B030-96472E3077C1}" dt="2023-08-23T21:32:04.692" v="2305" actId="26606"/>
          <ac:spMkLst>
            <pc:docMk/>
            <pc:sldMk cId="1013833672" sldId="297"/>
            <ac:spMk id="33" creationId="{9D355BB6-1BB8-4828-B246-CFB31742D7B8}"/>
          </ac:spMkLst>
        </pc:spChg>
        <pc:spChg chg="add del">
          <ac:chgData name="kkahhaleh001@outlook.com" userId="780fff77e0b05e68" providerId="LiveId" clId="{F095C5CB-CE5D-4E79-B030-96472E3077C1}" dt="2023-08-23T21:32:04.692" v="2305" actId="26606"/>
          <ac:spMkLst>
            <pc:docMk/>
            <pc:sldMk cId="1013833672" sldId="297"/>
            <ac:spMk id="34" creationId="{CA52A9B9-B2B3-46F0-9D53-0EFF9905BF8F}"/>
          </ac:spMkLst>
        </pc:spChg>
        <pc:spChg chg="add">
          <ac:chgData name="kkahhaleh001@outlook.com" userId="780fff77e0b05e68" providerId="LiveId" clId="{F095C5CB-CE5D-4E79-B030-96472E3077C1}" dt="2023-08-23T21:32:04.692" v="2306" actId="26606"/>
          <ac:spMkLst>
            <pc:docMk/>
            <pc:sldMk cId="1013833672" sldId="297"/>
            <ac:spMk id="36" creationId="{23CBEF12-C9B8-466E-A7FE-B00B9ADF4303}"/>
          </ac:spMkLst>
        </pc:spChg>
        <pc:grpChg chg="add del">
          <ac:chgData name="kkahhaleh001@outlook.com" userId="780fff77e0b05e68" providerId="LiveId" clId="{F095C5CB-CE5D-4E79-B030-96472E3077C1}" dt="2023-08-23T21:32:04.692" v="2306" actId="26606"/>
          <ac:grpSpMkLst>
            <pc:docMk/>
            <pc:sldMk cId="1013833672" sldId="297"/>
            <ac:grpSpMk id="16" creationId="{1DE889C7-FAD6-4397-98E2-05D503484459}"/>
          </ac:grpSpMkLst>
        </pc:grpChg>
        <pc:picChg chg="add mod ord">
          <ac:chgData name="kkahhaleh001@outlook.com" userId="780fff77e0b05e68" providerId="LiveId" clId="{F095C5CB-CE5D-4E79-B030-96472E3077C1}" dt="2023-08-23T21:33:13.144" v="2321" actId="14100"/>
          <ac:picMkLst>
            <pc:docMk/>
            <pc:sldMk cId="1013833672" sldId="297"/>
            <ac:picMk id="4" creationId="{78C20E4A-AA02-9EE4-74AB-99424E54675B}"/>
          </ac:picMkLst>
        </pc:picChg>
        <pc:picChg chg="add mod">
          <ac:chgData name="kkahhaleh001@outlook.com" userId="780fff77e0b05e68" providerId="LiveId" clId="{F095C5CB-CE5D-4E79-B030-96472E3077C1}" dt="2023-08-23T21:33:03.264" v="2317" actId="14100"/>
          <ac:picMkLst>
            <pc:docMk/>
            <pc:sldMk cId="1013833672" sldId="297"/>
            <ac:picMk id="5" creationId="{0FEE7C0F-7701-8D1F-A6B1-513BBA76070B}"/>
          </ac:picMkLst>
        </pc:picChg>
      </pc:sldChg>
      <pc:sldChg chg="addSp delSp modSp new mod setBg modClrScheme chgLayout">
        <pc:chgData name="kkahhaleh001@outlook.com" userId="780fff77e0b05e68" providerId="LiveId" clId="{F095C5CB-CE5D-4E79-B030-96472E3077C1}" dt="2023-08-23T21:35:04.865" v="2389" actId="26606"/>
        <pc:sldMkLst>
          <pc:docMk/>
          <pc:sldMk cId="27533479" sldId="298"/>
        </pc:sldMkLst>
        <pc:spChg chg="mod ord">
          <ac:chgData name="kkahhaleh001@outlook.com" userId="780fff77e0b05e68" providerId="LiveId" clId="{F095C5CB-CE5D-4E79-B030-96472E3077C1}" dt="2023-08-23T21:35:04.865" v="2389" actId="26606"/>
          <ac:spMkLst>
            <pc:docMk/>
            <pc:sldMk cId="27533479" sldId="298"/>
            <ac:spMk id="2" creationId="{7BA1F1B8-10DD-3A1A-E601-AE5B8272C7D2}"/>
          </ac:spMkLst>
        </pc:spChg>
        <pc:spChg chg="del">
          <ac:chgData name="kkahhaleh001@outlook.com" userId="780fff77e0b05e68" providerId="LiveId" clId="{F095C5CB-CE5D-4E79-B030-96472E3077C1}" dt="2023-08-23T21:34:36.943" v="2384" actId="700"/>
          <ac:spMkLst>
            <pc:docMk/>
            <pc:sldMk cId="27533479" sldId="298"/>
            <ac:spMk id="3" creationId="{08CA841F-8F2B-46F3-676B-460727E2DE60}"/>
          </ac:spMkLst>
        </pc:spChg>
        <pc:spChg chg="add del">
          <ac:chgData name="kkahhaleh001@outlook.com" userId="780fff77e0b05e68" providerId="LiveId" clId="{F095C5CB-CE5D-4E79-B030-96472E3077C1}" dt="2023-08-23T21:35:04.850" v="2388" actId="26606"/>
          <ac:spMkLst>
            <pc:docMk/>
            <pc:sldMk cId="27533479" sldId="298"/>
            <ac:spMk id="9" creationId="{A8384FB5-9ADC-4DDC-881B-597D56F5B15D}"/>
          </ac:spMkLst>
        </pc:spChg>
        <pc:spChg chg="add del">
          <ac:chgData name="kkahhaleh001@outlook.com" userId="780fff77e0b05e68" providerId="LiveId" clId="{F095C5CB-CE5D-4E79-B030-96472E3077C1}" dt="2023-08-23T21:35:04.850" v="2388" actId="26606"/>
          <ac:spMkLst>
            <pc:docMk/>
            <pc:sldMk cId="27533479" sldId="298"/>
            <ac:spMk id="11" creationId="{1199E1B1-A8C0-4FE8-A5A8-1CB41D69F857}"/>
          </ac:spMkLst>
        </pc:spChg>
        <pc:spChg chg="add del">
          <ac:chgData name="kkahhaleh001@outlook.com" userId="780fff77e0b05e68" providerId="LiveId" clId="{F095C5CB-CE5D-4E79-B030-96472E3077C1}" dt="2023-08-23T21:35:04.850" v="2388" actId="26606"/>
          <ac:spMkLst>
            <pc:docMk/>
            <pc:sldMk cId="27533479" sldId="298"/>
            <ac:spMk id="13" creationId="{84A8DE83-DE75-4B41-9DB4-A7EC0B0DEC0B}"/>
          </ac:spMkLst>
        </pc:spChg>
        <pc:spChg chg="add del">
          <ac:chgData name="kkahhaleh001@outlook.com" userId="780fff77e0b05e68" providerId="LiveId" clId="{F095C5CB-CE5D-4E79-B030-96472E3077C1}" dt="2023-08-23T21:35:04.850" v="2388" actId="26606"/>
          <ac:spMkLst>
            <pc:docMk/>
            <pc:sldMk cId="27533479" sldId="298"/>
            <ac:spMk id="15" creationId="{A7009A0A-BEF5-4EAC-AF15-E4F9F002E239}"/>
          </ac:spMkLst>
        </pc:spChg>
        <pc:spChg chg="add">
          <ac:chgData name="kkahhaleh001@outlook.com" userId="780fff77e0b05e68" providerId="LiveId" clId="{F095C5CB-CE5D-4E79-B030-96472E3077C1}" dt="2023-08-23T21:35:04.865" v="2389" actId="26606"/>
          <ac:spMkLst>
            <pc:docMk/>
            <pc:sldMk cId="27533479" sldId="298"/>
            <ac:spMk id="17" creationId="{08C9B587-E65E-4B52-B37C-ABEBB6E87928}"/>
          </ac:spMkLst>
        </pc:spChg>
        <pc:spChg chg="add">
          <ac:chgData name="kkahhaleh001@outlook.com" userId="780fff77e0b05e68" providerId="LiveId" clId="{F095C5CB-CE5D-4E79-B030-96472E3077C1}" dt="2023-08-23T21:35:04.865" v="2389" actId="26606"/>
          <ac:spMkLst>
            <pc:docMk/>
            <pc:sldMk cId="27533479" sldId="298"/>
            <ac:spMk id="18" creationId="{5DCB5928-DC7D-4612-9922-441966E15627}"/>
          </ac:spMkLst>
        </pc:spChg>
        <pc:spChg chg="add">
          <ac:chgData name="kkahhaleh001@outlook.com" userId="780fff77e0b05e68" providerId="LiveId" clId="{F095C5CB-CE5D-4E79-B030-96472E3077C1}" dt="2023-08-23T21:35:04.865" v="2389" actId="26606"/>
          <ac:spMkLst>
            <pc:docMk/>
            <pc:sldMk cId="27533479" sldId="298"/>
            <ac:spMk id="19" creationId="{682C1161-1736-45EC-99B7-33F3CAE9D517}"/>
          </ac:spMkLst>
        </pc:spChg>
        <pc:spChg chg="add">
          <ac:chgData name="kkahhaleh001@outlook.com" userId="780fff77e0b05e68" providerId="LiveId" clId="{F095C5CB-CE5D-4E79-B030-96472E3077C1}" dt="2023-08-23T21:35:04.865" v="2389" actId="26606"/>
          <ac:spMkLst>
            <pc:docMk/>
            <pc:sldMk cId="27533479" sldId="298"/>
            <ac:spMk id="20" creationId="{84D4DDB8-B68F-45B0-9F62-C4279996F672}"/>
          </ac:spMkLst>
        </pc:spChg>
        <pc:spChg chg="add">
          <ac:chgData name="kkahhaleh001@outlook.com" userId="780fff77e0b05e68" providerId="LiveId" clId="{F095C5CB-CE5D-4E79-B030-96472E3077C1}" dt="2023-08-23T21:35:04.865" v="2389" actId="26606"/>
          <ac:spMkLst>
            <pc:docMk/>
            <pc:sldMk cId="27533479" sldId="298"/>
            <ac:spMk id="21" creationId="{AF2F604E-43BE-4DC3-B983-E071523364F8}"/>
          </ac:spMkLst>
        </pc:spChg>
        <pc:graphicFrameChg chg="add mod modGraphic">
          <ac:chgData name="kkahhaleh001@outlook.com" userId="780fff77e0b05e68" providerId="LiveId" clId="{F095C5CB-CE5D-4E79-B030-96472E3077C1}" dt="2023-08-23T21:35:04.865" v="2389" actId="26606"/>
          <ac:graphicFrameMkLst>
            <pc:docMk/>
            <pc:sldMk cId="27533479" sldId="298"/>
            <ac:graphicFrameMk id="4" creationId="{355084A5-F641-C9AE-2B66-7DF884875F1A}"/>
          </ac:graphicFrameMkLst>
        </pc:graphicFrameChg>
      </pc:sldChg>
      <pc:sldChg chg="modSp new del mod">
        <pc:chgData name="kkahhaleh001@outlook.com" userId="780fff77e0b05e68" providerId="LiveId" clId="{F095C5CB-CE5D-4E79-B030-96472E3077C1}" dt="2023-08-23T21:33:56.154" v="2327" actId="47"/>
        <pc:sldMkLst>
          <pc:docMk/>
          <pc:sldMk cId="370597818" sldId="298"/>
        </pc:sldMkLst>
        <pc:spChg chg="mod">
          <ac:chgData name="kkahhaleh001@outlook.com" userId="780fff77e0b05e68" providerId="LiveId" clId="{F095C5CB-CE5D-4E79-B030-96472E3077C1}" dt="2023-08-23T21:33:52.463" v="2326" actId="6549"/>
          <ac:spMkLst>
            <pc:docMk/>
            <pc:sldMk cId="370597818" sldId="298"/>
            <ac:spMk id="2" creationId="{055459FB-1DC4-28A4-2ED2-89F64B04A40E}"/>
          </ac:spMkLst>
        </pc:spChg>
      </pc:sldChg>
      <pc:sldChg chg="new del">
        <pc:chgData name="kkahhaleh001@outlook.com" userId="780fff77e0b05e68" providerId="LiveId" clId="{F095C5CB-CE5D-4E79-B030-96472E3077C1}" dt="2023-08-23T21:33:42.321" v="2322" actId="47"/>
        <pc:sldMkLst>
          <pc:docMk/>
          <pc:sldMk cId="3914674638" sldId="298"/>
        </pc:sldMkLst>
      </pc:sldChg>
      <pc:sldChg chg="modSp new mod">
        <pc:chgData name="kkahhaleh001@outlook.com" userId="780fff77e0b05e68" providerId="LiveId" clId="{F095C5CB-CE5D-4E79-B030-96472E3077C1}" dt="2023-08-23T21:37:15.869" v="2421" actId="1076"/>
        <pc:sldMkLst>
          <pc:docMk/>
          <pc:sldMk cId="2219123207" sldId="299"/>
        </pc:sldMkLst>
        <pc:spChg chg="mod">
          <ac:chgData name="kkahhaleh001@outlook.com" userId="780fff77e0b05e68" providerId="LiveId" clId="{F095C5CB-CE5D-4E79-B030-96472E3077C1}" dt="2023-08-23T21:36:27.553" v="2411" actId="20577"/>
          <ac:spMkLst>
            <pc:docMk/>
            <pc:sldMk cId="2219123207" sldId="299"/>
            <ac:spMk id="2" creationId="{B04C48EE-595F-159B-6C8E-99966AE8D2BD}"/>
          </ac:spMkLst>
        </pc:spChg>
        <pc:spChg chg="mod">
          <ac:chgData name="kkahhaleh001@outlook.com" userId="780fff77e0b05e68" providerId="LiveId" clId="{F095C5CB-CE5D-4E79-B030-96472E3077C1}" dt="2023-08-23T21:37:15.869" v="2421" actId="1076"/>
          <ac:spMkLst>
            <pc:docMk/>
            <pc:sldMk cId="2219123207" sldId="299"/>
            <ac:spMk id="3" creationId="{B58F4BB7-D851-AC2A-7DAF-9B0DA22170B0}"/>
          </ac:spMkLst>
        </pc:spChg>
      </pc:sldChg>
      <pc:sldChg chg="addSp delSp modSp new del mod modClrScheme chgLayout">
        <pc:chgData name="kkahhaleh001@outlook.com" userId="780fff77e0b05e68" providerId="LiveId" clId="{F095C5CB-CE5D-4E79-B030-96472E3077C1}" dt="2023-08-23T21:36:17.994" v="2395" actId="47"/>
        <pc:sldMkLst>
          <pc:docMk/>
          <pc:sldMk cId="3572974552" sldId="299"/>
        </pc:sldMkLst>
        <pc:spChg chg="add del mod">
          <ac:chgData name="kkahhaleh001@outlook.com" userId="780fff77e0b05e68" providerId="LiveId" clId="{F095C5CB-CE5D-4E79-B030-96472E3077C1}" dt="2023-08-23T21:36:13.516" v="2394" actId="478"/>
          <ac:spMkLst>
            <pc:docMk/>
            <pc:sldMk cId="3572974552" sldId="299"/>
            <ac:spMk id="3" creationId="{2C8EE013-7945-D542-BF03-8C736554927D}"/>
          </ac:spMkLst>
        </pc:spChg>
        <pc:spChg chg="add mod ord">
          <ac:chgData name="kkahhaleh001@outlook.com" userId="780fff77e0b05e68" providerId="LiveId" clId="{F095C5CB-CE5D-4E79-B030-96472E3077C1}" dt="2023-08-23T21:36:10.046" v="2393" actId="700"/>
          <ac:spMkLst>
            <pc:docMk/>
            <pc:sldMk cId="3572974552" sldId="299"/>
            <ac:spMk id="4" creationId="{18038AF4-1E80-05FE-2B9D-BAAD44804F7A}"/>
          </ac:spMkLst>
        </pc:spChg>
        <pc:spChg chg="add mod ord">
          <ac:chgData name="kkahhaleh001@outlook.com" userId="780fff77e0b05e68" providerId="LiveId" clId="{F095C5CB-CE5D-4E79-B030-96472E3077C1}" dt="2023-08-23T21:36:10.046" v="2393" actId="700"/>
          <ac:spMkLst>
            <pc:docMk/>
            <pc:sldMk cId="3572974552" sldId="299"/>
            <ac:spMk id="5" creationId="{C101A770-C125-B63F-90CE-F398CF37BB1C}"/>
          </ac:spMkLst>
        </pc:spChg>
      </pc:sldChg>
      <pc:sldChg chg="addSp modSp new mod setBg">
        <pc:chgData name="kkahhaleh001@outlook.com" userId="780fff77e0b05e68" providerId="LiveId" clId="{F095C5CB-CE5D-4E79-B030-96472E3077C1}" dt="2023-08-23T21:38:19.467" v="2457" actId="26606"/>
        <pc:sldMkLst>
          <pc:docMk/>
          <pc:sldMk cId="673461686" sldId="300"/>
        </pc:sldMkLst>
        <pc:spChg chg="mod">
          <ac:chgData name="kkahhaleh001@outlook.com" userId="780fff77e0b05e68" providerId="LiveId" clId="{F095C5CB-CE5D-4E79-B030-96472E3077C1}" dt="2023-08-23T21:38:19.467" v="2457" actId="26606"/>
          <ac:spMkLst>
            <pc:docMk/>
            <pc:sldMk cId="673461686" sldId="300"/>
            <ac:spMk id="2" creationId="{B1057403-76E8-B2BA-2740-E39FA25F7E7C}"/>
          </ac:spMkLst>
        </pc:spChg>
        <pc:spChg chg="add">
          <ac:chgData name="kkahhaleh001@outlook.com" userId="780fff77e0b05e68" providerId="LiveId" clId="{F095C5CB-CE5D-4E79-B030-96472E3077C1}" dt="2023-08-23T21:38:19.467" v="2457" actId="26606"/>
          <ac:spMkLst>
            <pc:docMk/>
            <pc:sldMk cId="673461686" sldId="300"/>
            <ac:spMk id="8" creationId="{5A59F003-E00A-43F9-91DC-CC54E3B87466}"/>
          </ac:spMkLst>
        </pc:spChg>
        <pc:spChg chg="add">
          <ac:chgData name="kkahhaleh001@outlook.com" userId="780fff77e0b05e68" providerId="LiveId" clId="{F095C5CB-CE5D-4E79-B030-96472E3077C1}" dt="2023-08-23T21:38:19.467" v="2457" actId="26606"/>
          <ac:spMkLst>
            <pc:docMk/>
            <pc:sldMk cId="673461686" sldId="300"/>
            <ac:spMk id="10" creationId="{D74A4382-E3AD-430A-9A1F-DFA3E0E77A7D}"/>
          </ac:spMkLst>
        </pc:spChg>
        <pc:spChg chg="add">
          <ac:chgData name="kkahhaleh001@outlook.com" userId="780fff77e0b05e68" providerId="LiveId" clId="{F095C5CB-CE5D-4E79-B030-96472E3077C1}" dt="2023-08-23T21:38:19.467" v="2457" actId="26606"/>
          <ac:spMkLst>
            <pc:docMk/>
            <pc:sldMk cId="673461686" sldId="300"/>
            <ac:spMk id="12" creationId="{79F40191-0F44-4FD1-82CC-ACB507C14BE6}"/>
          </ac:spMkLst>
        </pc:spChg>
        <pc:picChg chg="add">
          <ac:chgData name="kkahhaleh001@outlook.com" userId="780fff77e0b05e68" providerId="LiveId" clId="{F095C5CB-CE5D-4E79-B030-96472E3077C1}" dt="2023-08-23T21:38:19.467" v="2457" actId="26606"/>
          <ac:picMkLst>
            <pc:docMk/>
            <pc:sldMk cId="673461686" sldId="300"/>
            <ac:picMk id="4" creationId="{9F407AE3-7BBF-8DD5-2EEB-6FE1787CB7C4}"/>
          </ac:picMkLst>
        </pc:picChg>
      </pc:sldChg>
      <pc:sldChg chg="addSp delSp modSp new mod setBg">
        <pc:chgData name="kkahhaleh001@outlook.com" userId="780fff77e0b05e68" providerId="LiveId" clId="{F095C5CB-CE5D-4E79-B030-96472E3077C1}" dt="2023-08-23T21:39:08.561" v="2483" actId="26606"/>
        <pc:sldMkLst>
          <pc:docMk/>
          <pc:sldMk cId="982090537" sldId="301"/>
        </pc:sldMkLst>
        <pc:spChg chg="mod">
          <ac:chgData name="kkahhaleh001@outlook.com" userId="780fff77e0b05e68" providerId="LiveId" clId="{F095C5CB-CE5D-4E79-B030-96472E3077C1}" dt="2023-08-23T21:39:08.561" v="2483" actId="26606"/>
          <ac:spMkLst>
            <pc:docMk/>
            <pc:sldMk cId="982090537" sldId="301"/>
            <ac:spMk id="2" creationId="{5C4099C4-EBFB-71C3-EF8F-0F5779185844}"/>
          </ac:spMkLst>
        </pc:spChg>
        <pc:spChg chg="add del mod">
          <ac:chgData name="kkahhaleh001@outlook.com" userId="780fff77e0b05e68" providerId="LiveId" clId="{F095C5CB-CE5D-4E79-B030-96472E3077C1}" dt="2023-08-23T21:39:08.561" v="2483" actId="26606"/>
          <ac:spMkLst>
            <pc:docMk/>
            <pc:sldMk cId="982090537" sldId="301"/>
            <ac:spMk id="3" creationId="{735AD2F0-999D-7D39-51C3-140622C87712}"/>
          </ac:spMkLst>
        </pc:spChg>
        <pc:spChg chg="add del">
          <ac:chgData name="kkahhaleh001@outlook.com" userId="780fff77e0b05e68" providerId="LiveId" clId="{F095C5CB-CE5D-4E79-B030-96472E3077C1}" dt="2023-08-23T21:38:54.362" v="2476" actId="26606"/>
          <ac:spMkLst>
            <pc:docMk/>
            <pc:sldMk cId="982090537" sldId="301"/>
            <ac:spMk id="9" creationId="{2C61293E-6EBE-43EF-A52C-9BEBFD7679D4}"/>
          </ac:spMkLst>
        </pc:spChg>
        <pc:spChg chg="add del">
          <ac:chgData name="kkahhaleh001@outlook.com" userId="780fff77e0b05e68" providerId="LiveId" clId="{F095C5CB-CE5D-4E79-B030-96472E3077C1}" dt="2023-08-23T21:38:54.362" v="2476" actId="26606"/>
          <ac:spMkLst>
            <pc:docMk/>
            <pc:sldMk cId="982090537" sldId="301"/>
            <ac:spMk id="11" creationId="{3FCFB1DE-0B7E-48CC-BA90-B2AB0889F9D6}"/>
          </ac:spMkLst>
        </pc:spChg>
        <pc:spChg chg="add del">
          <ac:chgData name="kkahhaleh001@outlook.com" userId="780fff77e0b05e68" providerId="LiveId" clId="{F095C5CB-CE5D-4E79-B030-96472E3077C1}" dt="2023-08-23T21:38:57.053" v="2478" actId="26606"/>
          <ac:spMkLst>
            <pc:docMk/>
            <pc:sldMk cId="982090537" sldId="301"/>
            <ac:spMk id="13" creationId="{55D4142C-5077-457F-A6AD-3FECFDB39685}"/>
          </ac:spMkLst>
        </pc:spChg>
        <pc:spChg chg="add del">
          <ac:chgData name="kkahhaleh001@outlook.com" userId="780fff77e0b05e68" providerId="LiveId" clId="{F095C5CB-CE5D-4E79-B030-96472E3077C1}" dt="2023-08-23T21:38:57.053" v="2478" actId="26606"/>
          <ac:spMkLst>
            <pc:docMk/>
            <pc:sldMk cId="982090537" sldId="301"/>
            <ac:spMk id="14" creationId="{8FC9BE17-9A7B-462D-AE50-3D8777387304}"/>
          </ac:spMkLst>
        </pc:spChg>
        <pc:spChg chg="add del">
          <ac:chgData name="kkahhaleh001@outlook.com" userId="780fff77e0b05e68" providerId="LiveId" clId="{F095C5CB-CE5D-4E79-B030-96472E3077C1}" dt="2023-08-23T21:38:57.053" v="2478" actId="26606"/>
          <ac:spMkLst>
            <pc:docMk/>
            <pc:sldMk cId="982090537" sldId="301"/>
            <ac:spMk id="15" creationId="{7A5F0580-5EE9-419F-96EE-B6529EF6E7D0}"/>
          </ac:spMkLst>
        </pc:spChg>
        <pc:spChg chg="add del">
          <ac:chgData name="kkahhaleh001@outlook.com" userId="780fff77e0b05e68" providerId="LiveId" clId="{F095C5CB-CE5D-4E79-B030-96472E3077C1}" dt="2023-08-23T21:38:57.053" v="2478" actId="26606"/>
          <ac:spMkLst>
            <pc:docMk/>
            <pc:sldMk cId="982090537" sldId="301"/>
            <ac:spMk id="17" creationId="{3EBE8569-6AEC-4B8C-8D53-2DE337CDBA65}"/>
          </ac:spMkLst>
        </pc:spChg>
        <pc:spChg chg="add">
          <ac:chgData name="kkahhaleh001@outlook.com" userId="780fff77e0b05e68" providerId="LiveId" clId="{F095C5CB-CE5D-4E79-B030-96472E3077C1}" dt="2023-08-23T21:39:08.561" v="2483" actId="26606"/>
          <ac:spMkLst>
            <pc:docMk/>
            <pc:sldMk cId="982090537" sldId="301"/>
            <ac:spMk id="28" creationId="{735AD2F0-999D-7D39-51C3-140622C87712}"/>
          </ac:spMkLst>
        </pc:spChg>
        <pc:grpChg chg="add del">
          <ac:chgData name="kkahhaleh001@outlook.com" userId="780fff77e0b05e68" providerId="LiveId" clId="{F095C5CB-CE5D-4E79-B030-96472E3077C1}" dt="2023-08-23T21:39:02.075" v="2480" actId="26606"/>
          <ac:grpSpMkLst>
            <pc:docMk/>
            <pc:sldMk cId="982090537" sldId="301"/>
            <ac:grpSpMk id="20" creationId="{5EFBDE31-BB3E-6CFC-23CD-B5976DA38438}"/>
          </ac:grpSpMkLst>
        </pc:grpChg>
        <pc:grpChg chg="add">
          <ac:chgData name="kkahhaleh001@outlook.com" userId="780fff77e0b05e68" providerId="LiveId" clId="{F095C5CB-CE5D-4E79-B030-96472E3077C1}" dt="2023-08-23T21:39:08.561" v="2483" actId="26606"/>
          <ac:grpSpMkLst>
            <pc:docMk/>
            <pc:sldMk cId="982090537" sldId="301"/>
            <ac:grpSpMk id="26" creationId="{5EFBDE31-BB3E-6CFC-23CD-B5976DA38438}"/>
          </ac:grpSpMkLst>
        </pc:grpChg>
        <pc:graphicFrameChg chg="add del">
          <ac:chgData name="kkahhaleh001@outlook.com" userId="780fff77e0b05e68" providerId="LiveId" clId="{F095C5CB-CE5D-4E79-B030-96472E3077C1}" dt="2023-08-23T21:39:08.546" v="2482" actId="26606"/>
          <ac:graphicFrameMkLst>
            <pc:docMk/>
            <pc:sldMk cId="982090537" sldId="301"/>
            <ac:graphicFrameMk id="23" creationId="{2FD7C89E-0F8F-F33D-EB9C-78240FC3B949}"/>
          </ac:graphicFrameMkLst>
        </pc:graphicFrameChg>
        <pc:picChg chg="add del">
          <ac:chgData name="kkahhaleh001@outlook.com" userId="780fff77e0b05e68" providerId="LiveId" clId="{F095C5CB-CE5D-4E79-B030-96472E3077C1}" dt="2023-08-23T21:38:54.362" v="2476" actId="26606"/>
          <ac:picMkLst>
            <pc:docMk/>
            <pc:sldMk cId="982090537" sldId="301"/>
            <ac:picMk id="5" creationId="{C5AB5C83-E462-75B6-097B-C945BDBB2AE3}"/>
          </ac:picMkLst>
        </pc:picChg>
        <pc:picChg chg="add del">
          <ac:chgData name="kkahhaleh001@outlook.com" userId="780fff77e0b05e68" providerId="LiveId" clId="{F095C5CB-CE5D-4E79-B030-96472E3077C1}" dt="2023-08-23T21:38:57.053" v="2478" actId="26606"/>
          <ac:picMkLst>
            <pc:docMk/>
            <pc:sldMk cId="982090537" sldId="301"/>
            <ac:picMk id="16" creationId="{DA85DDB8-94D5-DCED-AF57-96B8212F9BB1}"/>
          </ac:picMkLst>
        </pc:picChg>
        <pc:picChg chg="add del">
          <ac:chgData name="kkahhaleh001@outlook.com" userId="780fff77e0b05e68" providerId="LiveId" clId="{F095C5CB-CE5D-4E79-B030-96472E3077C1}" dt="2023-08-23T21:39:02.075" v="2480" actId="26606"/>
          <ac:picMkLst>
            <pc:docMk/>
            <pc:sldMk cId="982090537" sldId="301"/>
            <ac:picMk id="19" creationId="{ACE4C11A-554F-27DC-942F-ADE9F5140F5C}"/>
          </ac:picMkLst>
        </pc:picChg>
        <pc:picChg chg="add">
          <ac:chgData name="kkahhaleh001@outlook.com" userId="780fff77e0b05e68" providerId="LiveId" clId="{F095C5CB-CE5D-4E79-B030-96472E3077C1}" dt="2023-08-23T21:39:08.561" v="2483" actId="26606"/>
          <ac:picMkLst>
            <pc:docMk/>
            <pc:sldMk cId="982090537" sldId="301"/>
            <ac:picMk id="25" creationId="{ACE4C11A-554F-27DC-942F-ADE9F5140F5C}"/>
          </ac:picMkLst>
        </pc:picChg>
      </pc:sldChg>
      <pc:sldChg chg="addSp modSp new mod setBg">
        <pc:chgData name="kkahhaleh001@outlook.com" userId="780fff77e0b05e68" providerId="LiveId" clId="{F095C5CB-CE5D-4E79-B030-96472E3077C1}" dt="2023-08-23T21:39:37.225" v="2493" actId="26606"/>
        <pc:sldMkLst>
          <pc:docMk/>
          <pc:sldMk cId="3749014229" sldId="302"/>
        </pc:sldMkLst>
        <pc:spChg chg="mod">
          <ac:chgData name="kkahhaleh001@outlook.com" userId="780fff77e0b05e68" providerId="LiveId" clId="{F095C5CB-CE5D-4E79-B030-96472E3077C1}" dt="2023-08-23T21:39:37.225" v="2493" actId="26606"/>
          <ac:spMkLst>
            <pc:docMk/>
            <pc:sldMk cId="3749014229" sldId="302"/>
            <ac:spMk id="2" creationId="{DE7CE794-461E-0885-3F4C-61372F1D4EC9}"/>
          </ac:spMkLst>
        </pc:spChg>
        <pc:spChg chg="mod">
          <ac:chgData name="kkahhaleh001@outlook.com" userId="780fff77e0b05e68" providerId="LiveId" clId="{F095C5CB-CE5D-4E79-B030-96472E3077C1}" dt="2023-08-23T21:39:37.225" v="2493" actId="26606"/>
          <ac:spMkLst>
            <pc:docMk/>
            <pc:sldMk cId="3749014229" sldId="302"/>
            <ac:spMk id="3" creationId="{F9B0E3A8-766D-57C7-DCFF-AE6921AE5BFA}"/>
          </ac:spMkLst>
        </pc:spChg>
        <pc:picChg chg="add">
          <ac:chgData name="kkahhaleh001@outlook.com" userId="780fff77e0b05e68" providerId="LiveId" clId="{F095C5CB-CE5D-4E79-B030-96472E3077C1}" dt="2023-08-23T21:39:37.225" v="2493" actId="26606"/>
          <ac:picMkLst>
            <pc:docMk/>
            <pc:sldMk cId="3749014229" sldId="302"/>
            <ac:picMk id="5" creationId="{93BCEE46-B06E-7A49-E43A-99D48692806B}"/>
          </ac:picMkLst>
        </pc:picChg>
        <pc:cxnChg chg="add">
          <ac:chgData name="kkahhaleh001@outlook.com" userId="780fff77e0b05e68" providerId="LiveId" clId="{F095C5CB-CE5D-4E79-B030-96472E3077C1}" dt="2023-08-23T21:39:37.225" v="2493" actId="26606"/>
          <ac:cxnSpMkLst>
            <pc:docMk/>
            <pc:sldMk cId="3749014229" sldId="302"/>
            <ac:cxnSpMk id="9" creationId="{1503BFE4-729B-D9D0-C17B-501E6AF1127A}"/>
          </ac:cxnSpMkLst>
        </pc:cxnChg>
      </pc:sldChg>
      <pc:sldChg chg="new del">
        <pc:chgData name="kkahhaleh001@outlook.com" userId="780fff77e0b05e68" providerId="LiveId" clId="{F095C5CB-CE5D-4E79-B030-96472E3077C1}" dt="2023-08-23T21:39:53.703" v="2495" actId="47"/>
        <pc:sldMkLst>
          <pc:docMk/>
          <pc:sldMk cId="2930998091" sldId="303"/>
        </pc:sldMkLst>
      </pc:sldChg>
      <pc:sldChg chg="addSp delSp modSp new mod setBg addAnim delAnim setClrOvrMap">
        <pc:chgData name="kkahhaleh001@outlook.com" userId="780fff77e0b05e68" providerId="LiveId" clId="{F095C5CB-CE5D-4E79-B030-96472E3077C1}" dt="2023-08-23T21:40:33.026" v="2521" actId="26606"/>
        <pc:sldMkLst>
          <pc:docMk/>
          <pc:sldMk cId="4045236946" sldId="303"/>
        </pc:sldMkLst>
        <pc:spChg chg="mod">
          <ac:chgData name="kkahhaleh001@outlook.com" userId="780fff77e0b05e68" providerId="LiveId" clId="{F095C5CB-CE5D-4E79-B030-96472E3077C1}" dt="2023-08-23T21:40:33.026" v="2521" actId="26606"/>
          <ac:spMkLst>
            <pc:docMk/>
            <pc:sldMk cId="4045236946" sldId="303"/>
            <ac:spMk id="2" creationId="{2C9DEFCC-08BD-3E60-5157-325169CB473B}"/>
          </ac:spMkLst>
        </pc:spChg>
        <pc:spChg chg="add del">
          <ac:chgData name="kkahhaleh001@outlook.com" userId="780fff77e0b05e68" providerId="LiveId" clId="{F095C5CB-CE5D-4E79-B030-96472E3077C1}" dt="2023-08-23T21:40:17.696" v="2511" actId="26606"/>
          <ac:spMkLst>
            <pc:docMk/>
            <pc:sldMk cId="4045236946" sldId="303"/>
            <ac:spMk id="7" creationId="{66B332A4-D438-4773-A77F-5ED49A448D9D}"/>
          </ac:spMkLst>
        </pc:spChg>
        <pc:spChg chg="add del">
          <ac:chgData name="kkahhaleh001@outlook.com" userId="780fff77e0b05e68" providerId="LiveId" clId="{F095C5CB-CE5D-4E79-B030-96472E3077C1}" dt="2023-08-23T21:40:14.646" v="2509" actId="26606"/>
          <ac:spMkLst>
            <pc:docMk/>
            <pc:sldMk cId="4045236946" sldId="303"/>
            <ac:spMk id="8" creationId="{C1DD1A8A-57D5-4A81-AD04-532B043C5611}"/>
          </ac:spMkLst>
        </pc:spChg>
        <pc:spChg chg="add del">
          <ac:chgData name="kkahhaleh001@outlook.com" userId="780fff77e0b05e68" providerId="LiveId" clId="{F095C5CB-CE5D-4E79-B030-96472E3077C1}" dt="2023-08-23T21:40:17.696" v="2511" actId="26606"/>
          <ac:spMkLst>
            <pc:docMk/>
            <pc:sldMk cId="4045236946" sldId="303"/>
            <ac:spMk id="9" creationId="{DF9AD32D-FF05-44F4-BD4D-9CEE89B71EB9}"/>
          </ac:spMkLst>
        </pc:spChg>
        <pc:spChg chg="add del">
          <ac:chgData name="kkahhaleh001@outlook.com" userId="780fff77e0b05e68" providerId="LiveId" clId="{F095C5CB-CE5D-4E79-B030-96472E3077C1}" dt="2023-08-23T21:40:14.646" v="2509" actId="26606"/>
          <ac:spMkLst>
            <pc:docMk/>
            <pc:sldMk cId="4045236946" sldId="303"/>
            <ac:spMk id="10" creationId="{007891EC-4501-44ED-A8C8-B11B6DB767AB}"/>
          </ac:spMkLst>
        </pc:spChg>
        <pc:spChg chg="add del">
          <ac:chgData name="kkahhaleh001@outlook.com" userId="780fff77e0b05e68" providerId="LiveId" clId="{F095C5CB-CE5D-4E79-B030-96472E3077C1}" dt="2023-08-23T21:40:22.784" v="2513" actId="26606"/>
          <ac:spMkLst>
            <pc:docMk/>
            <pc:sldMk cId="4045236946" sldId="303"/>
            <ac:spMk id="11" creationId="{8D1AD6B3-BE88-4CEB-BA17-790657CC4729}"/>
          </ac:spMkLst>
        </pc:spChg>
        <pc:spChg chg="add del">
          <ac:chgData name="kkahhaleh001@outlook.com" userId="780fff77e0b05e68" providerId="LiveId" clId="{F095C5CB-CE5D-4E79-B030-96472E3077C1}" dt="2023-08-23T21:40:22.784" v="2513" actId="26606"/>
          <ac:spMkLst>
            <pc:docMk/>
            <pc:sldMk cId="4045236946" sldId="303"/>
            <ac:spMk id="12" creationId="{A3363022-C969-41E9-8EB2-E4C94908C1FA}"/>
          </ac:spMkLst>
        </pc:spChg>
        <pc:spChg chg="add del">
          <ac:chgData name="kkahhaleh001@outlook.com" userId="780fff77e0b05e68" providerId="LiveId" clId="{F095C5CB-CE5D-4E79-B030-96472E3077C1}" dt="2023-08-23T21:40:26.585" v="2515" actId="26606"/>
          <ac:spMkLst>
            <pc:docMk/>
            <pc:sldMk cId="4045236946" sldId="303"/>
            <ac:spMk id="18" creationId="{71B2258F-86CA-4D4D-8270-BC05FCDEBFB3}"/>
          </ac:spMkLst>
        </pc:spChg>
        <pc:spChg chg="add del">
          <ac:chgData name="kkahhaleh001@outlook.com" userId="780fff77e0b05e68" providerId="LiveId" clId="{F095C5CB-CE5D-4E79-B030-96472E3077C1}" dt="2023-08-23T21:40:28.545" v="2518" actId="26606"/>
          <ac:spMkLst>
            <pc:docMk/>
            <pc:sldMk cId="4045236946" sldId="303"/>
            <ac:spMk id="21" creationId="{C1DD1A8A-57D5-4A81-AD04-532B043C5611}"/>
          </ac:spMkLst>
        </pc:spChg>
        <pc:spChg chg="add del">
          <ac:chgData name="kkahhaleh001@outlook.com" userId="780fff77e0b05e68" providerId="LiveId" clId="{F095C5CB-CE5D-4E79-B030-96472E3077C1}" dt="2023-08-23T21:40:28.545" v="2518" actId="26606"/>
          <ac:spMkLst>
            <pc:docMk/>
            <pc:sldMk cId="4045236946" sldId="303"/>
            <ac:spMk id="23" creationId="{007891EC-4501-44ED-A8C8-B11B6DB767AB}"/>
          </ac:spMkLst>
        </pc:spChg>
        <pc:spChg chg="add del">
          <ac:chgData name="kkahhaleh001@outlook.com" userId="780fff77e0b05e68" providerId="LiveId" clId="{F095C5CB-CE5D-4E79-B030-96472E3077C1}" dt="2023-08-23T21:40:33.022" v="2520" actId="26606"/>
          <ac:spMkLst>
            <pc:docMk/>
            <pc:sldMk cId="4045236946" sldId="303"/>
            <ac:spMk id="25" creationId="{D4771268-CB57-404A-9271-370EB28F6090}"/>
          </ac:spMkLst>
        </pc:spChg>
        <pc:spChg chg="add">
          <ac:chgData name="kkahhaleh001@outlook.com" userId="780fff77e0b05e68" providerId="LiveId" clId="{F095C5CB-CE5D-4E79-B030-96472E3077C1}" dt="2023-08-23T21:40:33.026" v="2521" actId="26606"/>
          <ac:spMkLst>
            <pc:docMk/>
            <pc:sldMk cId="4045236946" sldId="303"/>
            <ac:spMk id="28" creationId="{66B332A4-D438-4773-A77F-5ED49A448D9D}"/>
          </ac:spMkLst>
        </pc:spChg>
        <pc:spChg chg="add">
          <ac:chgData name="kkahhaleh001@outlook.com" userId="780fff77e0b05e68" providerId="LiveId" clId="{F095C5CB-CE5D-4E79-B030-96472E3077C1}" dt="2023-08-23T21:40:33.026" v="2521" actId="26606"/>
          <ac:spMkLst>
            <pc:docMk/>
            <pc:sldMk cId="4045236946" sldId="303"/>
            <ac:spMk id="29" creationId="{DF9AD32D-FF05-44F4-BD4D-9CEE89B71EB9}"/>
          </ac:spMkLst>
        </pc:spChg>
        <pc:grpChg chg="add del">
          <ac:chgData name="kkahhaleh001@outlook.com" userId="780fff77e0b05e68" providerId="LiveId" clId="{F095C5CB-CE5D-4E79-B030-96472E3077C1}" dt="2023-08-23T21:40:22.784" v="2513" actId="26606"/>
          <ac:grpSpMkLst>
            <pc:docMk/>
            <pc:sldMk cId="4045236946" sldId="303"/>
            <ac:grpSpMk id="13" creationId="{89D1390B-7E13-4B4F-9CB2-391063412E54}"/>
          </ac:grpSpMkLst>
        </pc:grpChg>
        <pc:picChg chg="add del">
          <ac:chgData name="kkahhaleh001@outlook.com" userId="780fff77e0b05e68" providerId="LiveId" clId="{F095C5CB-CE5D-4E79-B030-96472E3077C1}" dt="2023-08-23T21:40:14.646" v="2509" actId="26606"/>
          <ac:picMkLst>
            <pc:docMk/>
            <pc:sldMk cId="4045236946" sldId="303"/>
            <ac:picMk id="4" creationId="{69B6781A-DC25-FD1F-0A2C-DEA4F579E0CC}"/>
          </ac:picMkLst>
        </pc:picChg>
        <pc:picChg chg="add del">
          <ac:chgData name="kkahhaleh001@outlook.com" userId="780fff77e0b05e68" providerId="LiveId" clId="{F095C5CB-CE5D-4E79-B030-96472E3077C1}" dt="2023-08-23T21:40:22.784" v="2513" actId="26606"/>
          <ac:picMkLst>
            <pc:docMk/>
            <pc:sldMk cId="4045236946" sldId="303"/>
            <ac:picMk id="6" creationId="{EC53B650-167C-F5CF-88FE-CA924F92490F}"/>
          </ac:picMkLst>
        </pc:picChg>
        <pc:picChg chg="add del">
          <ac:chgData name="kkahhaleh001@outlook.com" userId="780fff77e0b05e68" providerId="LiveId" clId="{F095C5CB-CE5D-4E79-B030-96472E3077C1}" dt="2023-08-23T21:40:26.585" v="2515" actId="26606"/>
          <ac:picMkLst>
            <pc:docMk/>
            <pc:sldMk cId="4045236946" sldId="303"/>
            <ac:picMk id="19" creationId="{AD1540F3-2F18-9120-722F-44E66A87589F}"/>
          </ac:picMkLst>
        </pc:picChg>
        <pc:picChg chg="add del">
          <ac:chgData name="kkahhaleh001@outlook.com" userId="780fff77e0b05e68" providerId="LiveId" clId="{F095C5CB-CE5D-4E79-B030-96472E3077C1}" dt="2023-08-23T21:40:28.545" v="2518" actId="26606"/>
          <ac:picMkLst>
            <pc:docMk/>
            <pc:sldMk cId="4045236946" sldId="303"/>
            <ac:picMk id="22" creationId="{69B6781A-DC25-FD1F-0A2C-DEA4F579E0CC}"/>
          </ac:picMkLst>
        </pc:picChg>
        <pc:picChg chg="add del">
          <ac:chgData name="kkahhaleh001@outlook.com" userId="780fff77e0b05e68" providerId="LiveId" clId="{F095C5CB-CE5D-4E79-B030-96472E3077C1}" dt="2023-08-23T21:40:33.022" v="2520" actId="26606"/>
          <ac:picMkLst>
            <pc:docMk/>
            <pc:sldMk cId="4045236946" sldId="303"/>
            <ac:picMk id="26" creationId="{EC53B650-167C-F5CF-88FE-CA924F92490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814F3A-F32C-408A-9B4F-3038FB930800}"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A963CBCF-3904-489A-BD3A-03E3134297F7}">
      <dgm:prSet/>
      <dgm:spPr/>
      <dgm:t>
        <a:bodyPr/>
        <a:lstStyle/>
        <a:p>
          <a:pPr>
            <a:lnSpc>
              <a:spcPct val="100000"/>
            </a:lnSpc>
          </a:pPr>
          <a:r>
            <a:rPr lang="en-US"/>
            <a:t>Chapter 1: Introduction </a:t>
          </a:r>
        </a:p>
      </dgm:t>
    </dgm:pt>
    <dgm:pt modelId="{A48862BF-DE37-4878-A62C-A68D82607F72}" type="parTrans" cxnId="{1E910CB1-F3FC-44F0-B0B1-9AD7E7C4083D}">
      <dgm:prSet/>
      <dgm:spPr/>
      <dgm:t>
        <a:bodyPr/>
        <a:lstStyle/>
        <a:p>
          <a:endParaRPr lang="en-US"/>
        </a:p>
      </dgm:t>
    </dgm:pt>
    <dgm:pt modelId="{72792725-C3DC-463A-BC6D-2A7BAE5C1FDE}" type="sibTrans" cxnId="{1E910CB1-F3FC-44F0-B0B1-9AD7E7C4083D}">
      <dgm:prSet/>
      <dgm:spPr/>
      <dgm:t>
        <a:bodyPr/>
        <a:lstStyle/>
        <a:p>
          <a:endParaRPr lang="en-US"/>
        </a:p>
      </dgm:t>
    </dgm:pt>
    <dgm:pt modelId="{1A58CDF1-DAEB-451A-BBE9-F9EE958965C4}">
      <dgm:prSet/>
      <dgm:spPr/>
      <dgm:t>
        <a:bodyPr/>
        <a:lstStyle/>
        <a:p>
          <a:pPr>
            <a:lnSpc>
              <a:spcPct val="100000"/>
            </a:lnSpc>
          </a:pPr>
          <a:r>
            <a:rPr lang="en-US"/>
            <a:t>Chapter 2: Data understanding </a:t>
          </a:r>
        </a:p>
      </dgm:t>
    </dgm:pt>
    <dgm:pt modelId="{123A0CFA-F3BC-49B8-8C1E-488FCB1132C3}" type="parTrans" cxnId="{6585E1B1-1AC3-44CE-B5AA-01F0A870796B}">
      <dgm:prSet/>
      <dgm:spPr/>
      <dgm:t>
        <a:bodyPr/>
        <a:lstStyle/>
        <a:p>
          <a:endParaRPr lang="en-US"/>
        </a:p>
      </dgm:t>
    </dgm:pt>
    <dgm:pt modelId="{4B4F2887-3DBC-4ED4-9E3A-F2C98FE2FFD0}" type="sibTrans" cxnId="{6585E1B1-1AC3-44CE-B5AA-01F0A870796B}">
      <dgm:prSet/>
      <dgm:spPr/>
      <dgm:t>
        <a:bodyPr/>
        <a:lstStyle/>
        <a:p>
          <a:endParaRPr lang="en-US"/>
        </a:p>
      </dgm:t>
    </dgm:pt>
    <dgm:pt modelId="{2EADDD16-33C6-4B22-8F44-18C8FA21EC9C}">
      <dgm:prSet/>
      <dgm:spPr/>
      <dgm:t>
        <a:bodyPr/>
        <a:lstStyle/>
        <a:p>
          <a:pPr>
            <a:lnSpc>
              <a:spcPct val="100000"/>
            </a:lnSpc>
          </a:pPr>
          <a:r>
            <a:rPr lang="en-US"/>
            <a:t>Chapter 3: Data preparation </a:t>
          </a:r>
        </a:p>
      </dgm:t>
    </dgm:pt>
    <dgm:pt modelId="{16D09FCA-3D68-458D-BFC8-FCEEA7886EDA}" type="parTrans" cxnId="{A43E2EB7-1EDB-419B-BC35-BD88A2E91197}">
      <dgm:prSet/>
      <dgm:spPr/>
      <dgm:t>
        <a:bodyPr/>
        <a:lstStyle/>
        <a:p>
          <a:endParaRPr lang="en-US"/>
        </a:p>
      </dgm:t>
    </dgm:pt>
    <dgm:pt modelId="{F682DEBE-283F-406E-8794-808870CF0134}" type="sibTrans" cxnId="{A43E2EB7-1EDB-419B-BC35-BD88A2E91197}">
      <dgm:prSet/>
      <dgm:spPr/>
      <dgm:t>
        <a:bodyPr/>
        <a:lstStyle/>
        <a:p>
          <a:endParaRPr lang="en-US"/>
        </a:p>
      </dgm:t>
    </dgm:pt>
    <dgm:pt modelId="{81DC200B-B289-496B-A2C4-A1A01F5A64E5}">
      <dgm:prSet/>
      <dgm:spPr/>
      <dgm:t>
        <a:bodyPr/>
        <a:lstStyle/>
        <a:p>
          <a:pPr>
            <a:lnSpc>
              <a:spcPct val="100000"/>
            </a:lnSpc>
          </a:pPr>
          <a:r>
            <a:rPr lang="en-US"/>
            <a:t>Chapter 4: Modeling </a:t>
          </a:r>
        </a:p>
      </dgm:t>
    </dgm:pt>
    <dgm:pt modelId="{7CAF2032-1E7F-4288-B7F7-812148A949CB}" type="parTrans" cxnId="{CE784F54-E5EE-4750-B748-AEB751EDF311}">
      <dgm:prSet/>
      <dgm:spPr/>
      <dgm:t>
        <a:bodyPr/>
        <a:lstStyle/>
        <a:p>
          <a:endParaRPr lang="en-US"/>
        </a:p>
      </dgm:t>
    </dgm:pt>
    <dgm:pt modelId="{187A61A1-3268-4EA0-8B31-0C1FEE3499A3}" type="sibTrans" cxnId="{CE784F54-E5EE-4750-B748-AEB751EDF311}">
      <dgm:prSet/>
      <dgm:spPr/>
      <dgm:t>
        <a:bodyPr/>
        <a:lstStyle/>
        <a:p>
          <a:endParaRPr lang="en-US"/>
        </a:p>
      </dgm:t>
    </dgm:pt>
    <dgm:pt modelId="{07EFFDA1-2396-4CCE-9711-A56D5749A3BE}">
      <dgm:prSet/>
      <dgm:spPr/>
      <dgm:t>
        <a:bodyPr/>
        <a:lstStyle/>
        <a:p>
          <a:pPr>
            <a:lnSpc>
              <a:spcPct val="100000"/>
            </a:lnSpc>
          </a:pPr>
          <a:r>
            <a:rPr lang="en-US"/>
            <a:t>Chapter 5: Evaluation </a:t>
          </a:r>
        </a:p>
      </dgm:t>
    </dgm:pt>
    <dgm:pt modelId="{73135B51-C816-41D4-B58C-C5E834049277}" type="parTrans" cxnId="{F3552C37-7825-4C6A-B794-4C4E3AFD8F05}">
      <dgm:prSet/>
      <dgm:spPr/>
      <dgm:t>
        <a:bodyPr/>
        <a:lstStyle/>
        <a:p>
          <a:endParaRPr lang="en-US"/>
        </a:p>
      </dgm:t>
    </dgm:pt>
    <dgm:pt modelId="{165691DB-C8DB-4DC5-85DC-B30B3C92C67B}" type="sibTrans" cxnId="{F3552C37-7825-4C6A-B794-4C4E3AFD8F05}">
      <dgm:prSet/>
      <dgm:spPr/>
      <dgm:t>
        <a:bodyPr/>
        <a:lstStyle/>
        <a:p>
          <a:endParaRPr lang="en-US"/>
        </a:p>
      </dgm:t>
    </dgm:pt>
    <dgm:pt modelId="{2EDF5BE1-CB10-4D81-B8DD-34FE3F24FEA0}">
      <dgm:prSet/>
      <dgm:spPr/>
      <dgm:t>
        <a:bodyPr/>
        <a:lstStyle/>
        <a:p>
          <a:pPr>
            <a:lnSpc>
              <a:spcPct val="100000"/>
            </a:lnSpc>
          </a:pPr>
          <a:r>
            <a:rPr lang="en-US"/>
            <a:t>Chapter 6: Insights for customers </a:t>
          </a:r>
        </a:p>
      </dgm:t>
    </dgm:pt>
    <dgm:pt modelId="{D3EF7BE0-CCB7-4797-A660-0A3A8CD5AF09}" type="parTrans" cxnId="{B216A586-8818-4ADE-B7E8-FFE511ED517B}">
      <dgm:prSet/>
      <dgm:spPr/>
      <dgm:t>
        <a:bodyPr/>
        <a:lstStyle/>
        <a:p>
          <a:endParaRPr lang="en-US"/>
        </a:p>
      </dgm:t>
    </dgm:pt>
    <dgm:pt modelId="{8344ABA1-41F3-4986-A17B-19910EA01A61}" type="sibTrans" cxnId="{B216A586-8818-4ADE-B7E8-FFE511ED517B}">
      <dgm:prSet/>
      <dgm:spPr/>
      <dgm:t>
        <a:bodyPr/>
        <a:lstStyle/>
        <a:p>
          <a:endParaRPr lang="en-US"/>
        </a:p>
      </dgm:t>
    </dgm:pt>
    <dgm:pt modelId="{28118955-B55D-40CB-8369-6860A56EC7AE}">
      <dgm:prSet/>
      <dgm:spPr/>
      <dgm:t>
        <a:bodyPr/>
        <a:lstStyle/>
        <a:p>
          <a:pPr>
            <a:lnSpc>
              <a:spcPct val="100000"/>
            </a:lnSpc>
          </a:pPr>
          <a:r>
            <a:rPr lang="en-US"/>
            <a:t>Chapter 7: Conclusion </a:t>
          </a:r>
        </a:p>
      </dgm:t>
    </dgm:pt>
    <dgm:pt modelId="{B3842835-33A6-4730-8EFF-3CCDA363F78E}" type="parTrans" cxnId="{B5DB3BD2-4628-49B9-8069-42528FBED500}">
      <dgm:prSet/>
      <dgm:spPr/>
      <dgm:t>
        <a:bodyPr/>
        <a:lstStyle/>
        <a:p>
          <a:endParaRPr lang="en-US"/>
        </a:p>
      </dgm:t>
    </dgm:pt>
    <dgm:pt modelId="{8C3D3BFD-0BAA-441B-949F-5D2F1EB8691C}" type="sibTrans" cxnId="{B5DB3BD2-4628-49B9-8069-42528FBED500}">
      <dgm:prSet/>
      <dgm:spPr/>
      <dgm:t>
        <a:bodyPr/>
        <a:lstStyle/>
        <a:p>
          <a:endParaRPr lang="en-US"/>
        </a:p>
      </dgm:t>
    </dgm:pt>
    <dgm:pt modelId="{FC56336A-1854-4469-B37C-CB64CA0BA950}" type="pres">
      <dgm:prSet presAssocID="{CC814F3A-F32C-408A-9B4F-3038FB930800}" presName="root" presStyleCnt="0">
        <dgm:presLayoutVars>
          <dgm:dir/>
          <dgm:resizeHandles val="exact"/>
        </dgm:presLayoutVars>
      </dgm:prSet>
      <dgm:spPr/>
    </dgm:pt>
    <dgm:pt modelId="{BF2561CD-7E49-4889-BFFA-FFF6DB262A41}" type="pres">
      <dgm:prSet presAssocID="{A963CBCF-3904-489A-BD3A-03E3134297F7}" presName="compNode" presStyleCnt="0"/>
      <dgm:spPr/>
    </dgm:pt>
    <dgm:pt modelId="{FBAF4A59-E83D-4A0E-AD14-DA3F3C875F31}" type="pres">
      <dgm:prSet presAssocID="{A963CBCF-3904-489A-BD3A-03E3134297F7}" presName="bgRect" presStyleLbl="bgShp" presStyleIdx="0" presStyleCnt="7"/>
      <dgm:spPr/>
    </dgm:pt>
    <dgm:pt modelId="{B099AD0B-BB4B-4F2A-A986-DBE89AF6C10F}" type="pres">
      <dgm:prSet presAssocID="{A963CBCF-3904-489A-BD3A-03E3134297F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B194322-0FD0-45A7-82F7-FE0EC5F00B57}" type="pres">
      <dgm:prSet presAssocID="{A963CBCF-3904-489A-BD3A-03E3134297F7}" presName="spaceRect" presStyleCnt="0"/>
      <dgm:spPr/>
    </dgm:pt>
    <dgm:pt modelId="{3C380955-C90D-4FD2-B759-AEA8F871232A}" type="pres">
      <dgm:prSet presAssocID="{A963CBCF-3904-489A-BD3A-03E3134297F7}" presName="parTx" presStyleLbl="revTx" presStyleIdx="0" presStyleCnt="7">
        <dgm:presLayoutVars>
          <dgm:chMax val="0"/>
          <dgm:chPref val="0"/>
        </dgm:presLayoutVars>
      </dgm:prSet>
      <dgm:spPr/>
    </dgm:pt>
    <dgm:pt modelId="{66D7A77D-6FC4-46BE-B612-6368C23C68D0}" type="pres">
      <dgm:prSet presAssocID="{72792725-C3DC-463A-BC6D-2A7BAE5C1FDE}" presName="sibTrans" presStyleCnt="0"/>
      <dgm:spPr/>
    </dgm:pt>
    <dgm:pt modelId="{6D960B04-A598-4137-8ECF-3578E2FA0E22}" type="pres">
      <dgm:prSet presAssocID="{1A58CDF1-DAEB-451A-BBE9-F9EE958965C4}" presName="compNode" presStyleCnt="0"/>
      <dgm:spPr/>
    </dgm:pt>
    <dgm:pt modelId="{FD4AD6A9-18FF-4BCF-8AFE-5DC892DCBE48}" type="pres">
      <dgm:prSet presAssocID="{1A58CDF1-DAEB-451A-BBE9-F9EE958965C4}" presName="bgRect" presStyleLbl="bgShp" presStyleIdx="1" presStyleCnt="7"/>
      <dgm:spPr/>
    </dgm:pt>
    <dgm:pt modelId="{BDBDDA30-B921-44C0-813B-9CE7B04F2665}" type="pres">
      <dgm:prSet presAssocID="{1A58CDF1-DAEB-451A-BBE9-F9EE958965C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5991B67-9FC4-42A7-8ABE-488A007CC525}" type="pres">
      <dgm:prSet presAssocID="{1A58CDF1-DAEB-451A-BBE9-F9EE958965C4}" presName="spaceRect" presStyleCnt="0"/>
      <dgm:spPr/>
    </dgm:pt>
    <dgm:pt modelId="{D7F5C955-75D4-4E8D-9296-7878306FE96C}" type="pres">
      <dgm:prSet presAssocID="{1A58CDF1-DAEB-451A-BBE9-F9EE958965C4}" presName="parTx" presStyleLbl="revTx" presStyleIdx="1" presStyleCnt="7">
        <dgm:presLayoutVars>
          <dgm:chMax val="0"/>
          <dgm:chPref val="0"/>
        </dgm:presLayoutVars>
      </dgm:prSet>
      <dgm:spPr/>
    </dgm:pt>
    <dgm:pt modelId="{B96EED14-8AFD-4E46-94B1-8696E82C6445}" type="pres">
      <dgm:prSet presAssocID="{4B4F2887-3DBC-4ED4-9E3A-F2C98FE2FFD0}" presName="sibTrans" presStyleCnt="0"/>
      <dgm:spPr/>
    </dgm:pt>
    <dgm:pt modelId="{F0E62468-9873-4FB2-8F48-E6B144C1B8EF}" type="pres">
      <dgm:prSet presAssocID="{2EADDD16-33C6-4B22-8F44-18C8FA21EC9C}" presName="compNode" presStyleCnt="0"/>
      <dgm:spPr/>
    </dgm:pt>
    <dgm:pt modelId="{458B44B3-05EB-4ECE-9819-AB300723B0D4}" type="pres">
      <dgm:prSet presAssocID="{2EADDD16-33C6-4B22-8F44-18C8FA21EC9C}" presName="bgRect" presStyleLbl="bgShp" presStyleIdx="2" presStyleCnt="7"/>
      <dgm:spPr/>
    </dgm:pt>
    <dgm:pt modelId="{D76BC6C5-5B4B-47D8-8B88-2393AE4D9C6F}" type="pres">
      <dgm:prSet presAssocID="{2EADDD16-33C6-4B22-8F44-18C8FA21EC9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A9E3FE4-F61C-42B2-ACA9-CD6F27EA0582}" type="pres">
      <dgm:prSet presAssocID="{2EADDD16-33C6-4B22-8F44-18C8FA21EC9C}" presName="spaceRect" presStyleCnt="0"/>
      <dgm:spPr/>
    </dgm:pt>
    <dgm:pt modelId="{6FDE9F0A-7C58-42BD-A391-6405C1A00CC4}" type="pres">
      <dgm:prSet presAssocID="{2EADDD16-33C6-4B22-8F44-18C8FA21EC9C}" presName="parTx" presStyleLbl="revTx" presStyleIdx="2" presStyleCnt="7">
        <dgm:presLayoutVars>
          <dgm:chMax val="0"/>
          <dgm:chPref val="0"/>
        </dgm:presLayoutVars>
      </dgm:prSet>
      <dgm:spPr/>
    </dgm:pt>
    <dgm:pt modelId="{89733160-C165-47CF-9844-745CCFF450B2}" type="pres">
      <dgm:prSet presAssocID="{F682DEBE-283F-406E-8794-808870CF0134}" presName="sibTrans" presStyleCnt="0"/>
      <dgm:spPr/>
    </dgm:pt>
    <dgm:pt modelId="{0020F316-9301-49A1-8BFC-2D84E8865879}" type="pres">
      <dgm:prSet presAssocID="{81DC200B-B289-496B-A2C4-A1A01F5A64E5}" presName="compNode" presStyleCnt="0"/>
      <dgm:spPr/>
    </dgm:pt>
    <dgm:pt modelId="{5B83D72B-ACA1-41F6-AEE5-559D811C7B60}" type="pres">
      <dgm:prSet presAssocID="{81DC200B-B289-496B-A2C4-A1A01F5A64E5}" presName="bgRect" presStyleLbl="bgShp" presStyleIdx="3" presStyleCnt="7"/>
      <dgm:spPr/>
    </dgm:pt>
    <dgm:pt modelId="{AB588F43-402A-4830-95CE-5BF41E790A40}" type="pres">
      <dgm:prSet presAssocID="{81DC200B-B289-496B-A2C4-A1A01F5A64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881394E8-A856-46E8-A1FB-E310C51D3D50}" type="pres">
      <dgm:prSet presAssocID="{81DC200B-B289-496B-A2C4-A1A01F5A64E5}" presName="spaceRect" presStyleCnt="0"/>
      <dgm:spPr/>
    </dgm:pt>
    <dgm:pt modelId="{437A7361-B781-4725-897E-76FA591F0CE0}" type="pres">
      <dgm:prSet presAssocID="{81DC200B-B289-496B-A2C4-A1A01F5A64E5}" presName="parTx" presStyleLbl="revTx" presStyleIdx="3" presStyleCnt="7">
        <dgm:presLayoutVars>
          <dgm:chMax val="0"/>
          <dgm:chPref val="0"/>
        </dgm:presLayoutVars>
      </dgm:prSet>
      <dgm:spPr/>
    </dgm:pt>
    <dgm:pt modelId="{8E5E3254-B372-4037-A135-40F2104A1F14}" type="pres">
      <dgm:prSet presAssocID="{187A61A1-3268-4EA0-8B31-0C1FEE3499A3}" presName="sibTrans" presStyleCnt="0"/>
      <dgm:spPr/>
    </dgm:pt>
    <dgm:pt modelId="{BFC2FD7C-F33A-44DE-A16A-946029E2D2E5}" type="pres">
      <dgm:prSet presAssocID="{07EFFDA1-2396-4CCE-9711-A56D5749A3BE}" presName="compNode" presStyleCnt="0"/>
      <dgm:spPr/>
    </dgm:pt>
    <dgm:pt modelId="{3E09EB98-8F53-4DC4-9BD4-5BF11A10B18E}" type="pres">
      <dgm:prSet presAssocID="{07EFFDA1-2396-4CCE-9711-A56D5749A3BE}" presName="bgRect" presStyleLbl="bgShp" presStyleIdx="4" presStyleCnt="7"/>
      <dgm:spPr/>
    </dgm:pt>
    <dgm:pt modelId="{6D8533A7-79D2-480C-9D61-9B5F43C31253}" type="pres">
      <dgm:prSet presAssocID="{07EFFDA1-2396-4CCE-9711-A56D5749A3B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315840-B328-4566-981A-BBC64694EEF1}" type="pres">
      <dgm:prSet presAssocID="{07EFFDA1-2396-4CCE-9711-A56D5749A3BE}" presName="spaceRect" presStyleCnt="0"/>
      <dgm:spPr/>
    </dgm:pt>
    <dgm:pt modelId="{648215C5-E0F7-45A7-A46B-0AD3287A11CF}" type="pres">
      <dgm:prSet presAssocID="{07EFFDA1-2396-4CCE-9711-A56D5749A3BE}" presName="parTx" presStyleLbl="revTx" presStyleIdx="4" presStyleCnt="7">
        <dgm:presLayoutVars>
          <dgm:chMax val="0"/>
          <dgm:chPref val="0"/>
        </dgm:presLayoutVars>
      </dgm:prSet>
      <dgm:spPr/>
    </dgm:pt>
    <dgm:pt modelId="{62D338AB-F051-475B-BD35-651AEC477352}" type="pres">
      <dgm:prSet presAssocID="{165691DB-C8DB-4DC5-85DC-B30B3C92C67B}" presName="sibTrans" presStyleCnt="0"/>
      <dgm:spPr/>
    </dgm:pt>
    <dgm:pt modelId="{780ECC4D-8178-4DF2-96B0-5C814EA60E38}" type="pres">
      <dgm:prSet presAssocID="{2EDF5BE1-CB10-4D81-B8DD-34FE3F24FEA0}" presName="compNode" presStyleCnt="0"/>
      <dgm:spPr/>
    </dgm:pt>
    <dgm:pt modelId="{3D38F7C5-5A96-4E2E-AE6D-A7B6EB3BD2E5}" type="pres">
      <dgm:prSet presAssocID="{2EDF5BE1-CB10-4D81-B8DD-34FE3F24FEA0}" presName="bgRect" presStyleLbl="bgShp" presStyleIdx="5" presStyleCnt="7"/>
      <dgm:spPr/>
    </dgm:pt>
    <dgm:pt modelId="{D55F5DFE-88E1-4C3D-B766-0C4A873C20A1}" type="pres">
      <dgm:prSet presAssocID="{2EDF5BE1-CB10-4D81-B8DD-34FE3F24FEA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E9D6264A-91E1-4040-B007-CD60806E07B1}" type="pres">
      <dgm:prSet presAssocID="{2EDF5BE1-CB10-4D81-B8DD-34FE3F24FEA0}" presName="spaceRect" presStyleCnt="0"/>
      <dgm:spPr/>
    </dgm:pt>
    <dgm:pt modelId="{91823B3C-9D0B-467E-A054-2B9BDD95B087}" type="pres">
      <dgm:prSet presAssocID="{2EDF5BE1-CB10-4D81-B8DD-34FE3F24FEA0}" presName="parTx" presStyleLbl="revTx" presStyleIdx="5" presStyleCnt="7">
        <dgm:presLayoutVars>
          <dgm:chMax val="0"/>
          <dgm:chPref val="0"/>
        </dgm:presLayoutVars>
      </dgm:prSet>
      <dgm:spPr/>
    </dgm:pt>
    <dgm:pt modelId="{3D2FA027-A253-4216-A909-49DBD013FD11}" type="pres">
      <dgm:prSet presAssocID="{8344ABA1-41F3-4986-A17B-19910EA01A61}" presName="sibTrans" presStyleCnt="0"/>
      <dgm:spPr/>
    </dgm:pt>
    <dgm:pt modelId="{0F92734E-5A49-4CBD-B0C5-614C6C6C0ED1}" type="pres">
      <dgm:prSet presAssocID="{28118955-B55D-40CB-8369-6860A56EC7AE}" presName="compNode" presStyleCnt="0"/>
      <dgm:spPr/>
    </dgm:pt>
    <dgm:pt modelId="{61556B8C-C2A3-422D-AFF0-E3331CB04DB9}" type="pres">
      <dgm:prSet presAssocID="{28118955-B55D-40CB-8369-6860A56EC7AE}" presName="bgRect" presStyleLbl="bgShp" presStyleIdx="6" presStyleCnt="7"/>
      <dgm:spPr/>
    </dgm:pt>
    <dgm:pt modelId="{5071EB25-BA31-4913-AE0A-4C35D3027E85}" type="pres">
      <dgm:prSet presAssocID="{28118955-B55D-40CB-8369-6860A56EC7A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9D3BB144-8E4B-4A6A-8927-EE28D3AE72DC}" type="pres">
      <dgm:prSet presAssocID="{28118955-B55D-40CB-8369-6860A56EC7AE}" presName="spaceRect" presStyleCnt="0"/>
      <dgm:spPr/>
    </dgm:pt>
    <dgm:pt modelId="{3222F190-9873-4286-93A2-06ECCA7F1F1D}" type="pres">
      <dgm:prSet presAssocID="{28118955-B55D-40CB-8369-6860A56EC7AE}" presName="parTx" presStyleLbl="revTx" presStyleIdx="6" presStyleCnt="7">
        <dgm:presLayoutVars>
          <dgm:chMax val="0"/>
          <dgm:chPref val="0"/>
        </dgm:presLayoutVars>
      </dgm:prSet>
      <dgm:spPr/>
    </dgm:pt>
  </dgm:ptLst>
  <dgm:cxnLst>
    <dgm:cxn modelId="{2E68C932-1F44-4FA4-85C7-5C4636D8749E}" type="presOf" srcId="{2EADDD16-33C6-4B22-8F44-18C8FA21EC9C}" destId="{6FDE9F0A-7C58-42BD-A391-6405C1A00CC4}" srcOrd="0" destOrd="0" presId="urn:microsoft.com/office/officeart/2018/2/layout/IconVerticalSolidList"/>
    <dgm:cxn modelId="{F3552C37-7825-4C6A-B794-4C4E3AFD8F05}" srcId="{CC814F3A-F32C-408A-9B4F-3038FB930800}" destId="{07EFFDA1-2396-4CCE-9711-A56D5749A3BE}" srcOrd="4" destOrd="0" parTransId="{73135B51-C816-41D4-B58C-C5E834049277}" sibTransId="{165691DB-C8DB-4DC5-85DC-B30B3C92C67B}"/>
    <dgm:cxn modelId="{524BB367-9D16-4F90-9588-ABCB7B7BE9F3}" type="presOf" srcId="{A963CBCF-3904-489A-BD3A-03E3134297F7}" destId="{3C380955-C90D-4FD2-B759-AEA8F871232A}" srcOrd="0" destOrd="0" presId="urn:microsoft.com/office/officeart/2018/2/layout/IconVerticalSolidList"/>
    <dgm:cxn modelId="{7984224E-C040-4829-9A68-8750DE2E9068}" type="presOf" srcId="{CC814F3A-F32C-408A-9B4F-3038FB930800}" destId="{FC56336A-1854-4469-B37C-CB64CA0BA950}" srcOrd="0" destOrd="0" presId="urn:microsoft.com/office/officeart/2018/2/layout/IconVerticalSolidList"/>
    <dgm:cxn modelId="{CE784F54-E5EE-4750-B748-AEB751EDF311}" srcId="{CC814F3A-F32C-408A-9B4F-3038FB930800}" destId="{81DC200B-B289-496B-A2C4-A1A01F5A64E5}" srcOrd="3" destOrd="0" parTransId="{7CAF2032-1E7F-4288-B7F7-812148A949CB}" sibTransId="{187A61A1-3268-4EA0-8B31-0C1FEE3499A3}"/>
    <dgm:cxn modelId="{A6B6107D-E846-4A25-8FE1-29CFA32099F3}" type="presOf" srcId="{2EDF5BE1-CB10-4D81-B8DD-34FE3F24FEA0}" destId="{91823B3C-9D0B-467E-A054-2B9BDD95B087}" srcOrd="0" destOrd="0" presId="urn:microsoft.com/office/officeart/2018/2/layout/IconVerticalSolidList"/>
    <dgm:cxn modelId="{B216A586-8818-4ADE-B7E8-FFE511ED517B}" srcId="{CC814F3A-F32C-408A-9B4F-3038FB930800}" destId="{2EDF5BE1-CB10-4D81-B8DD-34FE3F24FEA0}" srcOrd="5" destOrd="0" parTransId="{D3EF7BE0-CCB7-4797-A660-0A3A8CD5AF09}" sibTransId="{8344ABA1-41F3-4986-A17B-19910EA01A61}"/>
    <dgm:cxn modelId="{1E910CB1-F3FC-44F0-B0B1-9AD7E7C4083D}" srcId="{CC814F3A-F32C-408A-9B4F-3038FB930800}" destId="{A963CBCF-3904-489A-BD3A-03E3134297F7}" srcOrd="0" destOrd="0" parTransId="{A48862BF-DE37-4878-A62C-A68D82607F72}" sibTransId="{72792725-C3DC-463A-BC6D-2A7BAE5C1FDE}"/>
    <dgm:cxn modelId="{6585E1B1-1AC3-44CE-B5AA-01F0A870796B}" srcId="{CC814F3A-F32C-408A-9B4F-3038FB930800}" destId="{1A58CDF1-DAEB-451A-BBE9-F9EE958965C4}" srcOrd="1" destOrd="0" parTransId="{123A0CFA-F3BC-49B8-8C1E-488FCB1132C3}" sibTransId="{4B4F2887-3DBC-4ED4-9E3A-F2C98FE2FFD0}"/>
    <dgm:cxn modelId="{A43E2EB7-1EDB-419B-BC35-BD88A2E91197}" srcId="{CC814F3A-F32C-408A-9B4F-3038FB930800}" destId="{2EADDD16-33C6-4B22-8F44-18C8FA21EC9C}" srcOrd="2" destOrd="0" parTransId="{16D09FCA-3D68-458D-BFC8-FCEEA7886EDA}" sibTransId="{F682DEBE-283F-406E-8794-808870CF0134}"/>
    <dgm:cxn modelId="{063172B9-3D03-4625-B480-AE1099EAC43D}" type="presOf" srcId="{28118955-B55D-40CB-8369-6860A56EC7AE}" destId="{3222F190-9873-4286-93A2-06ECCA7F1F1D}" srcOrd="0" destOrd="0" presId="urn:microsoft.com/office/officeart/2018/2/layout/IconVerticalSolidList"/>
    <dgm:cxn modelId="{B5DB3BD2-4628-49B9-8069-42528FBED500}" srcId="{CC814F3A-F32C-408A-9B4F-3038FB930800}" destId="{28118955-B55D-40CB-8369-6860A56EC7AE}" srcOrd="6" destOrd="0" parTransId="{B3842835-33A6-4730-8EFF-3CCDA363F78E}" sibTransId="{8C3D3BFD-0BAA-441B-949F-5D2F1EB8691C}"/>
    <dgm:cxn modelId="{7A2B33D6-DFA4-4986-A2A1-CB001C11D0AC}" type="presOf" srcId="{07EFFDA1-2396-4CCE-9711-A56D5749A3BE}" destId="{648215C5-E0F7-45A7-A46B-0AD3287A11CF}" srcOrd="0" destOrd="0" presId="urn:microsoft.com/office/officeart/2018/2/layout/IconVerticalSolidList"/>
    <dgm:cxn modelId="{789CE5DF-E885-48DE-873A-153F70FE9BDB}" type="presOf" srcId="{81DC200B-B289-496B-A2C4-A1A01F5A64E5}" destId="{437A7361-B781-4725-897E-76FA591F0CE0}" srcOrd="0" destOrd="0" presId="urn:microsoft.com/office/officeart/2018/2/layout/IconVerticalSolidList"/>
    <dgm:cxn modelId="{503AB8E0-06F9-4703-9C85-7617BE7CA967}" type="presOf" srcId="{1A58CDF1-DAEB-451A-BBE9-F9EE958965C4}" destId="{D7F5C955-75D4-4E8D-9296-7878306FE96C}" srcOrd="0" destOrd="0" presId="urn:microsoft.com/office/officeart/2018/2/layout/IconVerticalSolidList"/>
    <dgm:cxn modelId="{EA2C2C45-CD47-419A-B31A-ED923E829FF6}" type="presParOf" srcId="{FC56336A-1854-4469-B37C-CB64CA0BA950}" destId="{BF2561CD-7E49-4889-BFFA-FFF6DB262A41}" srcOrd="0" destOrd="0" presId="urn:microsoft.com/office/officeart/2018/2/layout/IconVerticalSolidList"/>
    <dgm:cxn modelId="{4679A584-77B1-4404-BF6A-4A976FC10A6B}" type="presParOf" srcId="{BF2561CD-7E49-4889-BFFA-FFF6DB262A41}" destId="{FBAF4A59-E83D-4A0E-AD14-DA3F3C875F31}" srcOrd="0" destOrd="0" presId="urn:microsoft.com/office/officeart/2018/2/layout/IconVerticalSolidList"/>
    <dgm:cxn modelId="{5F8CC374-A0AF-4F75-AF66-637FC867A9BF}" type="presParOf" srcId="{BF2561CD-7E49-4889-BFFA-FFF6DB262A41}" destId="{B099AD0B-BB4B-4F2A-A986-DBE89AF6C10F}" srcOrd="1" destOrd="0" presId="urn:microsoft.com/office/officeart/2018/2/layout/IconVerticalSolidList"/>
    <dgm:cxn modelId="{3273F344-7D70-4E84-964C-B71AC8861194}" type="presParOf" srcId="{BF2561CD-7E49-4889-BFFA-FFF6DB262A41}" destId="{DB194322-0FD0-45A7-82F7-FE0EC5F00B57}" srcOrd="2" destOrd="0" presId="urn:microsoft.com/office/officeart/2018/2/layout/IconVerticalSolidList"/>
    <dgm:cxn modelId="{05199840-E7BD-4F2B-A8F7-3A7B1335D751}" type="presParOf" srcId="{BF2561CD-7E49-4889-BFFA-FFF6DB262A41}" destId="{3C380955-C90D-4FD2-B759-AEA8F871232A}" srcOrd="3" destOrd="0" presId="urn:microsoft.com/office/officeart/2018/2/layout/IconVerticalSolidList"/>
    <dgm:cxn modelId="{D2304BDA-2268-4476-BC93-CA5FB698252B}" type="presParOf" srcId="{FC56336A-1854-4469-B37C-CB64CA0BA950}" destId="{66D7A77D-6FC4-46BE-B612-6368C23C68D0}" srcOrd="1" destOrd="0" presId="urn:microsoft.com/office/officeart/2018/2/layout/IconVerticalSolidList"/>
    <dgm:cxn modelId="{2544DD5C-9930-465D-9514-C885ECBE4029}" type="presParOf" srcId="{FC56336A-1854-4469-B37C-CB64CA0BA950}" destId="{6D960B04-A598-4137-8ECF-3578E2FA0E22}" srcOrd="2" destOrd="0" presId="urn:microsoft.com/office/officeart/2018/2/layout/IconVerticalSolidList"/>
    <dgm:cxn modelId="{EA62F3BC-CD5D-4DBE-95E1-5C07FB44B7B4}" type="presParOf" srcId="{6D960B04-A598-4137-8ECF-3578E2FA0E22}" destId="{FD4AD6A9-18FF-4BCF-8AFE-5DC892DCBE48}" srcOrd="0" destOrd="0" presId="urn:microsoft.com/office/officeart/2018/2/layout/IconVerticalSolidList"/>
    <dgm:cxn modelId="{B4C7955B-07D0-43FB-B19A-5B95C163FF70}" type="presParOf" srcId="{6D960B04-A598-4137-8ECF-3578E2FA0E22}" destId="{BDBDDA30-B921-44C0-813B-9CE7B04F2665}" srcOrd="1" destOrd="0" presId="urn:microsoft.com/office/officeart/2018/2/layout/IconVerticalSolidList"/>
    <dgm:cxn modelId="{4CB22A7C-CBB2-4085-9331-4341756F8903}" type="presParOf" srcId="{6D960B04-A598-4137-8ECF-3578E2FA0E22}" destId="{45991B67-9FC4-42A7-8ABE-488A007CC525}" srcOrd="2" destOrd="0" presId="urn:microsoft.com/office/officeart/2018/2/layout/IconVerticalSolidList"/>
    <dgm:cxn modelId="{29BFBB63-3895-4487-B9EF-7E2E0BB490B4}" type="presParOf" srcId="{6D960B04-A598-4137-8ECF-3578E2FA0E22}" destId="{D7F5C955-75D4-4E8D-9296-7878306FE96C}" srcOrd="3" destOrd="0" presId="urn:microsoft.com/office/officeart/2018/2/layout/IconVerticalSolidList"/>
    <dgm:cxn modelId="{2B169B6F-B767-4728-80F1-463F3E3D7C78}" type="presParOf" srcId="{FC56336A-1854-4469-B37C-CB64CA0BA950}" destId="{B96EED14-8AFD-4E46-94B1-8696E82C6445}" srcOrd="3" destOrd="0" presId="urn:microsoft.com/office/officeart/2018/2/layout/IconVerticalSolidList"/>
    <dgm:cxn modelId="{8BF07E93-1B33-419F-83E0-02628E857923}" type="presParOf" srcId="{FC56336A-1854-4469-B37C-CB64CA0BA950}" destId="{F0E62468-9873-4FB2-8F48-E6B144C1B8EF}" srcOrd="4" destOrd="0" presId="urn:microsoft.com/office/officeart/2018/2/layout/IconVerticalSolidList"/>
    <dgm:cxn modelId="{308CFC59-B8F5-42BF-AD9E-C121DB7B868E}" type="presParOf" srcId="{F0E62468-9873-4FB2-8F48-E6B144C1B8EF}" destId="{458B44B3-05EB-4ECE-9819-AB300723B0D4}" srcOrd="0" destOrd="0" presId="urn:microsoft.com/office/officeart/2018/2/layout/IconVerticalSolidList"/>
    <dgm:cxn modelId="{7E86CF75-A2E2-46F7-BDF9-DAB851C7DED8}" type="presParOf" srcId="{F0E62468-9873-4FB2-8F48-E6B144C1B8EF}" destId="{D76BC6C5-5B4B-47D8-8B88-2393AE4D9C6F}" srcOrd="1" destOrd="0" presId="urn:microsoft.com/office/officeart/2018/2/layout/IconVerticalSolidList"/>
    <dgm:cxn modelId="{EEFBEAA7-94F3-46D8-917C-0CA0D1CF90DA}" type="presParOf" srcId="{F0E62468-9873-4FB2-8F48-E6B144C1B8EF}" destId="{7A9E3FE4-F61C-42B2-ACA9-CD6F27EA0582}" srcOrd="2" destOrd="0" presId="urn:microsoft.com/office/officeart/2018/2/layout/IconVerticalSolidList"/>
    <dgm:cxn modelId="{6049862D-635F-4193-8BFB-4CC74A026CF4}" type="presParOf" srcId="{F0E62468-9873-4FB2-8F48-E6B144C1B8EF}" destId="{6FDE9F0A-7C58-42BD-A391-6405C1A00CC4}" srcOrd="3" destOrd="0" presId="urn:microsoft.com/office/officeart/2018/2/layout/IconVerticalSolidList"/>
    <dgm:cxn modelId="{A774A008-9943-4A43-B88A-4224965B4747}" type="presParOf" srcId="{FC56336A-1854-4469-B37C-CB64CA0BA950}" destId="{89733160-C165-47CF-9844-745CCFF450B2}" srcOrd="5" destOrd="0" presId="urn:microsoft.com/office/officeart/2018/2/layout/IconVerticalSolidList"/>
    <dgm:cxn modelId="{66558273-9A13-4220-A481-6FFA692CA586}" type="presParOf" srcId="{FC56336A-1854-4469-B37C-CB64CA0BA950}" destId="{0020F316-9301-49A1-8BFC-2D84E8865879}" srcOrd="6" destOrd="0" presId="urn:microsoft.com/office/officeart/2018/2/layout/IconVerticalSolidList"/>
    <dgm:cxn modelId="{FCAE8821-7306-485A-8C90-5415A12DAEB9}" type="presParOf" srcId="{0020F316-9301-49A1-8BFC-2D84E8865879}" destId="{5B83D72B-ACA1-41F6-AEE5-559D811C7B60}" srcOrd="0" destOrd="0" presId="urn:microsoft.com/office/officeart/2018/2/layout/IconVerticalSolidList"/>
    <dgm:cxn modelId="{C6DDA14D-A196-4DA6-A1E9-7427F0A2049F}" type="presParOf" srcId="{0020F316-9301-49A1-8BFC-2D84E8865879}" destId="{AB588F43-402A-4830-95CE-5BF41E790A40}" srcOrd="1" destOrd="0" presId="urn:microsoft.com/office/officeart/2018/2/layout/IconVerticalSolidList"/>
    <dgm:cxn modelId="{19787FF9-6D35-4FF5-B2C9-BBD203953D47}" type="presParOf" srcId="{0020F316-9301-49A1-8BFC-2D84E8865879}" destId="{881394E8-A856-46E8-A1FB-E310C51D3D50}" srcOrd="2" destOrd="0" presId="urn:microsoft.com/office/officeart/2018/2/layout/IconVerticalSolidList"/>
    <dgm:cxn modelId="{8CBBD020-33E9-4964-AB99-36035B38CF75}" type="presParOf" srcId="{0020F316-9301-49A1-8BFC-2D84E8865879}" destId="{437A7361-B781-4725-897E-76FA591F0CE0}" srcOrd="3" destOrd="0" presId="urn:microsoft.com/office/officeart/2018/2/layout/IconVerticalSolidList"/>
    <dgm:cxn modelId="{019F83CA-73FC-4B37-AB87-22E8C26BA392}" type="presParOf" srcId="{FC56336A-1854-4469-B37C-CB64CA0BA950}" destId="{8E5E3254-B372-4037-A135-40F2104A1F14}" srcOrd="7" destOrd="0" presId="urn:microsoft.com/office/officeart/2018/2/layout/IconVerticalSolidList"/>
    <dgm:cxn modelId="{12624AEE-AF20-400E-B881-80D47E42809D}" type="presParOf" srcId="{FC56336A-1854-4469-B37C-CB64CA0BA950}" destId="{BFC2FD7C-F33A-44DE-A16A-946029E2D2E5}" srcOrd="8" destOrd="0" presId="urn:microsoft.com/office/officeart/2018/2/layout/IconVerticalSolidList"/>
    <dgm:cxn modelId="{F3AF18E2-8AA9-4FBD-B533-6ED972FA76D0}" type="presParOf" srcId="{BFC2FD7C-F33A-44DE-A16A-946029E2D2E5}" destId="{3E09EB98-8F53-4DC4-9BD4-5BF11A10B18E}" srcOrd="0" destOrd="0" presId="urn:microsoft.com/office/officeart/2018/2/layout/IconVerticalSolidList"/>
    <dgm:cxn modelId="{F63D9619-6CEF-49E7-B092-22A4BF0A63E0}" type="presParOf" srcId="{BFC2FD7C-F33A-44DE-A16A-946029E2D2E5}" destId="{6D8533A7-79D2-480C-9D61-9B5F43C31253}" srcOrd="1" destOrd="0" presId="urn:microsoft.com/office/officeart/2018/2/layout/IconVerticalSolidList"/>
    <dgm:cxn modelId="{F4EC4F5D-88E7-49F4-B654-54D7E59BEDDE}" type="presParOf" srcId="{BFC2FD7C-F33A-44DE-A16A-946029E2D2E5}" destId="{C0315840-B328-4566-981A-BBC64694EEF1}" srcOrd="2" destOrd="0" presId="urn:microsoft.com/office/officeart/2018/2/layout/IconVerticalSolidList"/>
    <dgm:cxn modelId="{2F26B8AF-D610-498A-9B70-E9368EC55653}" type="presParOf" srcId="{BFC2FD7C-F33A-44DE-A16A-946029E2D2E5}" destId="{648215C5-E0F7-45A7-A46B-0AD3287A11CF}" srcOrd="3" destOrd="0" presId="urn:microsoft.com/office/officeart/2018/2/layout/IconVerticalSolidList"/>
    <dgm:cxn modelId="{C650A132-9930-4D0B-805A-902BD242768E}" type="presParOf" srcId="{FC56336A-1854-4469-B37C-CB64CA0BA950}" destId="{62D338AB-F051-475B-BD35-651AEC477352}" srcOrd="9" destOrd="0" presId="urn:microsoft.com/office/officeart/2018/2/layout/IconVerticalSolidList"/>
    <dgm:cxn modelId="{71E6F771-34D3-474F-9499-196D6568A0DF}" type="presParOf" srcId="{FC56336A-1854-4469-B37C-CB64CA0BA950}" destId="{780ECC4D-8178-4DF2-96B0-5C814EA60E38}" srcOrd="10" destOrd="0" presId="urn:microsoft.com/office/officeart/2018/2/layout/IconVerticalSolidList"/>
    <dgm:cxn modelId="{22AFB98A-6B6E-475B-91F3-EE8967FE532E}" type="presParOf" srcId="{780ECC4D-8178-4DF2-96B0-5C814EA60E38}" destId="{3D38F7C5-5A96-4E2E-AE6D-A7B6EB3BD2E5}" srcOrd="0" destOrd="0" presId="urn:microsoft.com/office/officeart/2018/2/layout/IconVerticalSolidList"/>
    <dgm:cxn modelId="{B9EF5A35-7BF7-459E-AAFC-D5BA3900A417}" type="presParOf" srcId="{780ECC4D-8178-4DF2-96B0-5C814EA60E38}" destId="{D55F5DFE-88E1-4C3D-B766-0C4A873C20A1}" srcOrd="1" destOrd="0" presId="urn:microsoft.com/office/officeart/2018/2/layout/IconVerticalSolidList"/>
    <dgm:cxn modelId="{A7A7AD63-AEDB-45E5-948D-DEE6375BBC24}" type="presParOf" srcId="{780ECC4D-8178-4DF2-96B0-5C814EA60E38}" destId="{E9D6264A-91E1-4040-B007-CD60806E07B1}" srcOrd="2" destOrd="0" presId="urn:microsoft.com/office/officeart/2018/2/layout/IconVerticalSolidList"/>
    <dgm:cxn modelId="{ADF145C8-39E0-4225-8B1C-24BE273E6067}" type="presParOf" srcId="{780ECC4D-8178-4DF2-96B0-5C814EA60E38}" destId="{91823B3C-9D0B-467E-A054-2B9BDD95B087}" srcOrd="3" destOrd="0" presId="urn:microsoft.com/office/officeart/2018/2/layout/IconVerticalSolidList"/>
    <dgm:cxn modelId="{7FC6CF7A-82A9-452C-8015-2207DF9E4AFA}" type="presParOf" srcId="{FC56336A-1854-4469-B37C-CB64CA0BA950}" destId="{3D2FA027-A253-4216-A909-49DBD013FD11}" srcOrd="11" destOrd="0" presId="urn:microsoft.com/office/officeart/2018/2/layout/IconVerticalSolidList"/>
    <dgm:cxn modelId="{F2FE0203-F814-44B3-94F8-A98ABC13740C}" type="presParOf" srcId="{FC56336A-1854-4469-B37C-CB64CA0BA950}" destId="{0F92734E-5A49-4CBD-B0C5-614C6C6C0ED1}" srcOrd="12" destOrd="0" presId="urn:microsoft.com/office/officeart/2018/2/layout/IconVerticalSolidList"/>
    <dgm:cxn modelId="{C5D5AC43-BA45-4685-94ED-A8AEC5720D55}" type="presParOf" srcId="{0F92734E-5A49-4CBD-B0C5-614C6C6C0ED1}" destId="{61556B8C-C2A3-422D-AFF0-E3331CB04DB9}" srcOrd="0" destOrd="0" presId="urn:microsoft.com/office/officeart/2018/2/layout/IconVerticalSolidList"/>
    <dgm:cxn modelId="{3E114193-306D-422A-970E-8F9EAE48E5D8}" type="presParOf" srcId="{0F92734E-5A49-4CBD-B0C5-614C6C6C0ED1}" destId="{5071EB25-BA31-4913-AE0A-4C35D3027E85}" srcOrd="1" destOrd="0" presId="urn:microsoft.com/office/officeart/2018/2/layout/IconVerticalSolidList"/>
    <dgm:cxn modelId="{2B039FEB-1C52-4E7B-9C1F-49CDFCAA44C5}" type="presParOf" srcId="{0F92734E-5A49-4CBD-B0C5-614C6C6C0ED1}" destId="{9D3BB144-8E4B-4A6A-8927-EE28D3AE72DC}" srcOrd="2" destOrd="0" presId="urn:microsoft.com/office/officeart/2018/2/layout/IconVerticalSolidList"/>
    <dgm:cxn modelId="{429244C7-7159-40C7-871D-B747DB882D72}" type="presParOf" srcId="{0F92734E-5A49-4CBD-B0C5-614C6C6C0ED1}" destId="{3222F190-9873-4286-93A2-06ECCA7F1F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7D381-3318-4D82-B51E-E68496C9E378}"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F20FD452-4400-421A-A22F-BAB8944B5393}">
      <dgm:prSet/>
      <dgm:spPr/>
      <dgm:t>
        <a:bodyPr/>
        <a:lstStyle/>
        <a:p>
          <a:r>
            <a:rPr lang="en-US" dirty="0"/>
            <a:t>Step 1: Handling missing values</a:t>
          </a:r>
        </a:p>
      </dgm:t>
    </dgm:pt>
    <dgm:pt modelId="{DC6979C9-572E-4B84-BD2D-7BB0C33207ED}" type="parTrans" cxnId="{C5C3D11C-01B5-4F94-AB29-D1168A62B9D2}">
      <dgm:prSet/>
      <dgm:spPr/>
      <dgm:t>
        <a:bodyPr/>
        <a:lstStyle/>
        <a:p>
          <a:endParaRPr lang="en-US"/>
        </a:p>
      </dgm:t>
    </dgm:pt>
    <dgm:pt modelId="{FD610F74-CE12-46AD-AC3F-6C6AF2828CAC}" type="sibTrans" cxnId="{C5C3D11C-01B5-4F94-AB29-D1168A62B9D2}">
      <dgm:prSet phldrT="1" phldr="0"/>
      <dgm:spPr/>
      <dgm:t>
        <a:bodyPr/>
        <a:lstStyle/>
        <a:p>
          <a:r>
            <a:rPr lang="en-US"/>
            <a:t>1</a:t>
          </a:r>
        </a:p>
      </dgm:t>
    </dgm:pt>
    <dgm:pt modelId="{6A44B38B-447F-4FAF-81AE-3B653D962E5B}">
      <dgm:prSet/>
      <dgm:spPr/>
      <dgm:t>
        <a:bodyPr/>
        <a:lstStyle/>
        <a:p>
          <a:r>
            <a:rPr lang="en-US"/>
            <a:t>Step 2: Outliers </a:t>
          </a:r>
        </a:p>
      </dgm:t>
    </dgm:pt>
    <dgm:pt modelId="{89261480-C1CA-4D31-B7C2-F88BA8D569FF}" type="parTrans" cxnId="{C474E4C8-B74B-48E4-85D7-2F37FCC72EB5}">
      <dgm:prSet/>
      <dgm:spPr/>
      <dgm:t>
        <a:bodyPr/>
        <a:lstStyle/>
        <a:p>
          <a:endParaRPr lang="en-US"/>
        </a:p>
      </dgm:t>
    </dgm:pt>
    <dgm:pt modelId="{2DFF7B63-385E-4DBB-88AE-29492E6532C5}" type="sibTrans" cxnId="{C474E4C8-B74B-48E4-85D7-2F37FCC72EB5}">
      <dgm:prSet phldrT="2" phldr="0"/>
      <dgm:spPr/>
      <dgm:t>
        <a:bodyPr/>
        <a:lstStyle/>
        <a:p>
          <a:r>
            <a:rPr lang="en-US"/>
            <a:t>2</a:t>
          </a:r>
        </a:p>
      </dgm:t>
    </dgm:pt>
    <dgm:pt modelId="{B650334D-A12E-4254-95C0-9F0C7EAEADBA}">
      <dgm:prSet/>
      <dgm:spPr/>
      <dgm:t>
        <a:bodyPr/>
        <a:lstStyle/>
        <a:p>
          <a:r>
            <a:rPr lang="en-US"/>
            <a:t>Step 3: Handling incorrect Data types </a:t>
          </a:r>
        </a:p>
      </dgm:t>
    </dgm:pt>
    <dgm:pt modelId="{880BDD9F-8643-4721-8EB9-A60767F779F1}" type="parTrans" cxnId="{09446301-2CCA-4598-A049-13B6D66FECB3}">
      <dgm:prSet/>
      <dgm:spPr/>
      <dgm:t>
        <a:bodyPr/>
        <a:lstStyle/>
        <a:p>
          <a:endParaRPr lang="en-US"/>
        </a:p>
      </dgm:t>
    </dgm:pt>
    <dgm:pt modelId="{EAC55761-122E-4365-9E7A-774178C4226F}" type="sibTrans" cxnId="{09446301-2CCA-4598-A049-13B6D66FECB3}">
      <dgm:prSet phldrT="3" phldr="0"/>
      <dgm:spPr/>
      <dgm:t>
        <a:bodyPr/>
        <a:lstStyle/>
        <a:p>
          <a:r>
            <a:rPr lang="en-US"/>
            <a:t>3</a:t>
          </a:r>
        </a:p>
      </dgm:t>
    </dgm:pt>
    <dgm:pt modelId="{BFE51BED-FA98-41C6-928C-89CCEE7C5151}">
      <dgm:prSet/>
      <dgm:spPr/>
      <dgm:t>
        <a:bodyPr/>
        <a:lstStyle/>
        <a:p>
          <a:r>
            <a:rPr lang="en-US"/>
            <a:t>Step 4: Creating new features </a:t>
          </a:r>
        </a:p>
      </dgm:t>
    </dgm:pt>
    <dgm:pt modelId="{405920E5-1CDD-4897-BCA6-F8B0D304A803}" type="parTrans" cxnId="{FD6D1EA4-F5BE-496A-BCD5-A6DDCD03D68E}">
      <dgm:prSet/>
      <dgm:spPr/>
      <dgm:t>
        <a:bodyPr/>
        <a:lstStyle/>
        <a:p>
          <a:endParaRPr lang="en-US"/>
        </a:p>
      </dgm:t>
    </dgm:pt>
    <dgm:pt modelId="{EC7932C9-5248-4A6C-B520-3EAC0187DD2C}" type="sibTrans" cxnId="{FD6D1EA4-F5BE-496A-BCD5-A6DDCD03D68E}">
      <dgm:prSet phldrT="4" phldr="0"/>
      <dgm:spPr/>
      <dgm:t>
        <a:bodyPr/>
        <a:lstStyle/>
        <a:p>
          <a:r>
            <a:rPr lang="en-US"/>
            <a:t>4</a:t>
          </a:r>
        </a:p>
      </dgm:t>
    </dgm:pt>
    <dgm:pt modelId="{C2968C5F-0668-4C12-B9BE-E447BB67BF4C}">
      <dgm:prSet/>
      <dgm:spPr/>
      <dgm:t>
        <a:bodyPr/>
        <a:lstStyle/>
        <a:p>
          <a:r>
            <a:rPr lang="en-US"/>
            <a:t>Step 5: Data normalization and scaling </a:t>
          </a:r>
        </a:p>
      </dgm:t>
    </dgm:pt>
    <dgm:pt modelId="{81A811B7-38FD-433E-A7FB-6E41AEC29FBD}" type="parTrans" cxnId="{C4BAB2C8-6D5B-460F-82E0-2256D1B08B29}">
      <dgm:prSet/>
      <dgm:spPr/>
      <dgm:t>
        <a:bodyPr/>
        <a:lstStyle/>
        <a:p>
          <a:endParaRPr lang="en-US"/>
        </a:p>
      </dgm:t>
    </dgm:pt>
    <dgm:pt modelId="{07E72747-8A78-46F0-9DED-FB4C7EE88552}" type="sibTrans" cxnId="{C4BAB2C8-6D5B-460F-82E0-2256D1B08B29}">
      <dgm:prSet phldrT="5" phldr="0"/>
      <dgm:spPr/>
      <dgm:t>
        <a:bodyPr/>
        <a:lstStyle/>
        <a:p>
          <a:r>
            <a:rPr lang="en-US"/>
            <a:t>5</a:t>
          </a:r>
        </a:p>
      </dgm:t>
    </dgm:pt>
    <dgm:pt modelId="{A85E1CEB-2D6B-404F-A5A3-A1F3ED832634}" type="pres">
      <dgm:prSet presAssocID="{DBF7D381-3318-4D82-B51E-E68496C9E378}" presName="Name0" presStyleCnt="0">
        <dgm:presLayoutVars>
          <dgm:animLvl val="lvl"/>
          <dgm:resizeHandles val="exact"/>
        </dgm:presLayoutVars>
      </dgm:prSet>
      <dgm:spPr/>
    </dgm:pt>
    <dgm:pt modelId="{9B0872E3-CFAE-4974-8C51-7EE6D41A6B95}" type="pres">
      <dgm:prSet presAssocID="{F20FD452-4400-421A-A22F-BAB8944B5393}" presName="compositeNode" presStyleCnt="0">
        <dgm:presLayoutVars>
          <dgm:bulletEnabled val="1"/>
        </dgm:presLayoutVars>
      </dgm:prSet>
      <dgm:spPr/>
    </dgm:pt>
    <dgm:pt modelId="{0D7FB4BF-31F9-4DDD-825C-393E96880479}" type="pres">
      <dgm:prSet presAssocID="{F20FD452-4400-421A-A22F-BAB8944B5393}" presName="bgRect" presStyleLbl="bgAccFollowNode1" presStyleIdx="0" presStyleCnt="5"/>
      <dgm:spPr/>
    </dgm:pt>
    <dgm:pt modelId="{89113C70-730B-41CE-890E-11198EC5F207}" type="pres">
      <dgm:prSet presAssocID="{FD610F74-CE12-46AD-AC3F-6C6AF2828CAC}" presName="sibTransNodeCircle" presStyleLbl="alignNode1" presStyleIdx="0" presStyleCnt="10">
        <dgm:presLayoutVars>
          <dgm:chMax val="0"/>
          <dgm:bulletEnabled/>
        </dgm:presLayoutVars>
      </dgm:prSet>
      <dgm:spPr/>
    </dgm:pt>
    <dgm:pt modelId="{0BEA44D6-4539-4E08-90FD-F5B1375B9B64}" type="pres">
      <dgm:prSet presAssocID="{F20FD452-4400-421A-A22F-BAB8944B5393}" presName="bottomLine" presStyleLbl="alignNode1" presStyleIdx="1" presStyleCnt="10">
        <dgm:presLayoutVars/>
      </dgm:prSet>
      <dgm:spPr/>
    </dgm:pt>
    <dgm:pt modelId="{C70E7E2B-4579-4069-B1B4-E2C95FC544E4}" type="pres">
      <dgm:prSet presAssocID="{F20FD452-4400-421A-A22F-BAB8944B5393}" presName="nodeText" presStyleLbl="bgAccFollowNode1" presStyleIdx="0" presStyleCnt="5">
        <dgm:presLayoutVars>
          <dgm:bulletEnabled val="1"/>
        </dgm:presLayoutVars>
      </dgm:prSet>
      <dgm:spPr/>
    </dgm:pt>
    <dgm:pt modelId="{1B7AB4E8-7AD2-4D4E-A3AB-E37F758967E4}" type="pres">
      <dgm:prSet presAssocID="{FD610F74-CE12-46AD-AC3F-6C6AF2828CAC}" presName="sibTrans" presStyleCnt="0"/>
      <dgm:spPr/>
    </dgm:pt>
    <dgm:pt modelId="{6E5A92B2-E10F-4360-873F-2FF956939A6E}" type="pres">
      <dgm:prSet presAssocID="{6A44B38B-447F-4FAF-81AE-3B653D962E5B}" presName="compositeNode" presStyleCnt="0">
        <dgm:presLayoutVars>
          <dgm:bulletEnabled val="1"/>
        </dgm:presLayoutVars>
      </dgm:prSet>
      <dgm:spPr/>
    </dgm:pt>
    <dgm:pt modelId="{9D14B431-7E9A-4DB6-BB13-6F961EA06FD7}" type="pres">
      <dgm:prSet presAssocID="{6A44B38B-447F-4FAF-81AE-3B653D962E5B}" presName="bgRect" presStyleLbl="bgAccFollowNode1" presStyleIdx="1" presStyleCnt="5"/>
      <dgm:spPr/>
    </dgm:pt>
    <dgm:pt modelId="{BAFC5EE1-3FA6-4EA8-A860-89A4F5AD613B}" type="pres">
      <dgm:prSet presAssocID="{2DFF7B63-385E-4DBB-88AE-29492E6532C5}" presName="sibTransNodeCircle" presStyleLbl="alignNode1" presStyleIdx="2" presStyleCnt="10">
        <dgm:presLayoutVars>
          <dgm:chMax val="0"/>
          <dgm:bulletEnabled/>
        </dgm:presLayoutVars>
      </dgm:prSet>
      <dgm:spPr/>
    </dgm:pt>
    <dgm:pt modelId="{EF0D5275-6FCA-4822-AEE9-A895FCB584BD}" type="pres">
      <dgm:prSet presAssocID="{6A44B38B-447F-4FAF-81AE-3B653D962E5B}" presName="bottomLine" presStyleLbl="alignNode1" presStyleIdx="3" presStyleCnt="10">
        <dgm:presLayoutVars/>
      </dgm:prSet>
      <dgm:spPr/>
    </dgm:pt>
    <dgm:pt modelId="{9A288BF3-9220-487F-BA52-2CFAED498FD7}" type="pres">
      <dgm:prSet presAssocID="{6A44B38B-447F-4FAF-81AE-3B653D962E5B}" presName="nodeText" presStyleLbl="bgAccFollowNode1" presStyleIdx="1" presStyleCnt="5">
        <dgm:presLayoutVars>
          <dgm:bulletEnabled val="1"/>
        </dgm:presLayoutVars>
      </dgm:prSet>
      <dgm:spPr/>
    </dgm:pt>
    <dgm:pt modelId="{EA158227-4D74-451C-BC56-D2A984A2E3E7}" type="pres">
      <dgm:prSet presAssocID="{2DFF7B63-385E-4DBB-88AE-29492E6532C5}" presName="sibTrans" presStyleCnt="0"/>
      <dgm:spPr/>
    </dgm:pt>
    <dgm:pt modelId="{DE9FBAEA-1EC3-4789-A88D-CCC775D54F2D}" type="pres">
      <dgm:prSet presAssocID="{B650334D-A12E-4254-95C0-9F0C7EAEADBA}" presName="compositeNode" presStyleCnt="0">
        <dgm:presLayoutVars>
          <dgm:bulletEnabled val="1"/>
        </dgm:presLayoutVars>
      </dgm:prSet>
      <dgm:spPr/>
    </dgm:pt>
    <dgm:pt modelId="{D2BD51B9-D7B8-4279-A721-918B476EFF26}" type="pres">
      <dgm:prSet presAssocID="{B650334D-A12E-4254-95C0-9F0C7EAEADBA}" presName="bgRect" presStyleLbl="bgAccFollowNode1" presStyleIdx="2" presStyleCnt="5"/>
      <dgm:spPr/>
    </dgm:pt>
    <dgm:pt modelId="{C4FFE54D-11F2-4F92-8703-08E06AD7EDEB}" type="pres">
      <dgm:prSet presAssocID="{EAC55761-122E-4365-9E7A-774178C4226F}" presName="sibTransNodeCircle" presStyleLbl="alignNode1" presStyleIdx="4" presStyleCnt="10">
        <dgm:presLayoutVars>
          <dgm:chMax val="0"/>
          <dgm:bulletEnabled/>
        </dgm:presLayoutVars>
      </dgm:prSet>
      <dgm:spPr/>
    </dgm:pt>
    <dgm:pt modelId="{A939693D-97FE-4784-BAC7-C1D75BC4342A}" type="pres">
      <dgm:prSet presAssocID="{B650334D-A12E-4254-95C0-9F0C7EAEADBA}" presName="bottomLine" presStyleLbl="alignNode1" presStyleIdx="5" presStyleCnt="10">
        <dgm:presLayoutVars/>
      </dgm:prSet>
      <dgm:spPr/>
    </dgm:pt>
    <dgm:pt modelId="{9C852A03-58CE-4109-9215-841DC53C065A}" type="pres">
      <dgm:prSet presAssocID="{B650334D-A12E-4254-95C0-9F0C7EAEADBA}" presName="nodeText" presStyleLbl="bgAccFollowNode1" presStyleIdx="2" presStyleCnt="5">
        <dgm:presLayoutVars>
          <dgm:bulletEnabled val="1"/>
        </dgm:presLayoutVars>
      </dgm:prSet>
      <dgm:spPr/>
    </dgm:pt>
    <dgm:pt modelId="{5A834984-5252-4CD7-9081-9E72F01EFE15}" type="pres">
      <dgm:prSet presAssocID="{EAC55761-122E-4365-9E7A-774178C4226F}" presName="sibTrans" presStyleCnt="0"/>
      <dgm:spPr/>
    </dgm:pt>
    <dgm:pt modelId="{EE78A0C2-2F4C-48EC-B768-E4BA4E6F8481}" type="pres">
      <dgm:prSet presAssocID="{BFE51BED-FA98-41C6-928C-89CCEE7C5151}" presName="compositeNode" presStyleCnt="0">
        <dgm:presLayoutVars>
          <dgm:bulletEnabled val="1"/>
        </dgm:presLayoutVars>
      </dgm:prSet>
      <dgm:spPr/>
    </dgm:pt>
    <dgm:pt modelId="{3559AB20-7AFF-4E8E-A342-F8362BCC170A}" type="pres">
      <dgm:prSet presAssocID="{BFE51BED-FA98-41C6-928C-89CCEE7C5151}" presName="bgRect" presStyleLbl="bgAccFollowNode1" presStyleIdx="3" presStyleCnt="5"/>
      <dgm:spPr/>
    </dgm:pt>
    <dgm:pt modelId="{8B621989-2EA7-4FEC-9AF3-4A175A16EA0C}" type="pres">
      <dgm:prSet presAssocID="{EC7932C9-5248-4A6C-B520-3EAC0187DD2C}" presName="sibTransNodeCircle" presStyleLbl="alignNode1" presStyleIdx="6" presStyleCnt="10">
        <dgm:presLayoutVars>
          <dgm:chMax val="0"/>
          <dgm:bulletEnabled/>
        </dgm:presLayoutVars>
      </dgm:prSet>
      <dgm:spPr/>
    </dgm:pt>
    <dgm:pt modelId="{B7E507FA-208F-4115-9609-B6054DC7D14D}" type="pres">
      <dgm:prSet presAssocID="{BFE51BED-FA98-41C6-928C-89CCEE7C5151}" presName="bottomLine" presStyleLbl="alignNode1" presStyleIdx="7" presStyleCnt="10">
        <dgm:presLayoutVars/>
      </dgm:prSet>
      <dgm:spPr/>
    </dgm:pt>
    <dgm:pt modelId="{2E5E58D6-A62C-4825-B3C3-190ECC46EE51}" type="pres">
      <dgm:prSet presAssocID="{BFE51BED-FA98-41C6-928C-89CCEE7C5151}" presName="nodeText" presStyleLbl="bgAccFollowNode1" presStyleIdx="3" presStyleCnt="5">
        <dgm:presLayoutVars>
          <dgm:bulletEnabled val="1"/>
        </dgm:presLayoutVars>
      </dgm:prSet>
      <dgm:spPr/>
    </dgm:pt>
    <dgm:pt modelId="{CE9FD933-32F7-44DA-B950-980182FB4B56}" type="pres">
      <dgm:prSet presAssocID="{EC7932C9-5248-4A6C-B520-3EAC0187DD2C}" presName="sibTrans" presStyleCnt="0"/>
      <dgm:spPr/>
    </dgm:pt>
    <dgm:pt modelId="{1FCD15CC-6D39-4F50-A3F9-210860BC79FF}" type="pres">
      <dgm:prSet presAssocID="{C2968C5F-0668-4C12-B9BE-E447BB67BF4C}" presName="compositeNode" presStyleCnt="0">
        <dgm:presLayoutVars>
          <dgm:bulletEnabled val="1"/>
        </dgm:presLayoutVars>
      </dgm:prSet>
      <dgm:spPr/>
    </dgm:pt>
    <dgm:pt modelId="{41135335-1D3D-4B2B-9AB8-9D0CF9FE91AC}" type="pres">
      <dgm:prSet presAssocID="{C2968C5F-0668-4C12-B9BE-E447BB67BF4C}" presName="bgRect" presStyleLbl="bgAccFollowNode1" presStyleIdx="4" presStyleCnt="5"/>
      <dgm:spPr/>
    </dgm:pt>
    <dgm:pt modelId="{DA300311-B97F-4CF2-B259-E4AD5BA2F95C}" type="pres">
      <dgm:prSet presAssocID="{07E72747-8A78-46F0-9DED-FB4C7EE88552}" presName="sibTransNodeCircle" presStyleLbl="alignNode1" presStyleIdx="8" presStyleCnt="10">
        <dgm:presLayoutVars>
          <dgm:chMax val="0"/>
          <dgm:bulletEnabled/>
        </dgm:presLayoutVars>
      </dgm:prSet>
      <dgm:spPr/>
    </dgm:pt>
    <dgm:pt modelId="{6F3AAD3E-931C-438F-B43B-9CE40719A4F3}" type="pres">
      <dgm:prSet presAssocID="{C2968C5F-0668-4C12-B9BE-E447BB67BF4C}" presName="bottomLine" presStyleLbl="alignNode1" presStyleIdx="9" presStyleCnt="10">
        <dgm:presLayoutVars/>
      </dgm:prSet>
      <dgm:spPr/>
    </dgm:pt>
    <dgm:pt modelId="{B80C4674-0B8D-47A1-A913-13F941A9B218}" type="pres">
      <dgm:prSet presAssocID="{C2968C5F-0668-4C12-B9BE-E447BB67BF4C}" presName="nodeText" presStyleLbl="bgAccFollowNode1" presStyleIdx="4" presStyleCnt="5">
        <dgm:presLayoutVars>
          <dgm:bulletEnabled val="1"/>
        </dgm:presLayoutVars>
      </dgm:prSet>
      <dgm:spPr/>
    </dgm:pt>
  </dgm:ptLst>
  <dgm:cxnLst>
    <dgm:cxn modelId="{09446301-2CCA-4598-A049-13B6D66FECB3}" srcId="{DBF7D381-3318-4D82-B51E-E68496C9E378}" destId="{B650334D-A12E-4254-95C0-9F0C7EAEADBA}" srcOrd="2" destOrd="0" parTransId="{880BDD9F-8643-4721-8EB9-A60767F779F1}" sibTransId="{EAC55761-122E-4365-9E7A-774178C4226F}"/>
    <dgm:cxn modelId="{42C54F0D-C37E-4C4B-8E0A-1CA620705BEB}" type="presOf" srcId="{BFE51BED-FA98-41C6-928C-89CCEE7C5151}" destId="{3559AB20-7AFF-4E8E-A342-F8362BCC170A}" srcOrd="0" destOrd="0" presId="urn:microsoft.com/office/officeart/2016/7/layout/BasicLinearProcessNumbered"/>
    <dgm:cxn modelId="{C5C3D11C-01B5-4F94-AB29-D1168A62B9D2}" srcId="{DBF7D381-3318-4D82-B51E-E68496C9E378}" destId="{F20FD452-4400-421A-A22F-BAB8944B5393}" srcOrd="0" destOrd="0" parTransId="{DC6979C9-572E-4B84-BD2D-7BB0C33207ED}" sibTransId="{FD610F74-CE12-46AD-AC3F-6C6AF2828CAC}"/>
    <dgm:cxn modelId="{0B74A02C-9BAA-4B31-BE9D-63012325784E}" type="presOf" srcId="{B650334D-A12E-4254-95C0-9F0C7EAEADBA}" destId="{D2BD51B9-D7B8-4279-A721-918B476EFF26}" srcOrd="0" destOrd="0" presId="urn:microsoft.com/office/officeart/2016/7/layout/BasicLinearProcessNumbered"/>
    <dgm:cxn modelId="{3FE74639-C957-4672-9509-E8A7A3F90A22}" type="presOf" srcId="{2DFF7B63-385E-4DBB-88AE-29492E6532C5}" destId="{BAFC5EE1-3FA6-4EA8-A860-89A4F5AD613B}" srcOrd="0" destOrd="0" presId="urn:microsoft.com/office/officeart/2016/7/layout/BasicLinearProcessNumbered"/>
    <dgm:cxn modelId="{4E3CF03C-6902-4895-9193-8C265E618C88}" type="presOf" srcId="{EAC55761-122E-4365-9E7A-774178C4226F}" destId="{C4FFE54D-11F2-4F92-8703-08E06AD7EDEB}" srcOrd="0" destOrd="0" presId="urn:microsoft.com/office/officeart/2016/7/layout/BasicLinearProcessNumbered"/>
    <dgm:cxn modelId="{D9860D3E-0CB7-437A-A4DE-6CBDB0D31064}" type="presOf" srcId="{FD610F74-CE12-46AD-AC3F-6C6AF2828CAC}" destId="{89113C70-730B-41CE-890E-11198EC5F207}" srcOrd="0" destOrd="0" presId="urn:microsoft.com/office/officeart/2016/7/layout/BasicLinearProcessNumbered"/>
    <dgm:cxn modelId="{74618A3E-A4DE-47A9-BAA3-2A3F92D09B44}" type="presOf" srcId="{F20FD452-4400-421A-A22F-BAB8944B5393}" destId="{0D7FB4BF-31F9-4DDD-825C-393E96880479}" srcOrd="0" destOrd="0" presId="urn:microsoft.com/office/officeart/2016/7/layout/BasicLinearProcessNumbered"/>
    <dgm:cxn modelId="{B3814465-FF23-490B-AA80-C56131DAF2CB}" type="presOf" srcId="{C2968C5F-0668-4C12-B9BE-E447BB67BF4C}" destId="{41135335-1D3D-4B2B-9AB8-9D0CF9FE91AC}" srcOrd="0" destOrd="0" presId="urn:microsoft.com/office/officeart/2016/7/layout/BasicLinearProcessNumbered"/>
    <dgm:cxn modelId="{1ADCA485-C41F-4CF7-B27E-853A549A5D5E}" type="presOf" srcId="{07E72747-8A78-46F0-9DED-FB4C7EE88552}" destId="{DA300311-B97F-4CF2-B259-E4AD5BA2F95C}" srcOrd="0" destOrd="0" presId="urn:microsoft.com/office/officeart/2016/7/layout/BasicLinearProcessNumbered"/>
    <dgm:cxn modelId="{36B60A8E-ECFA-44E3-9551-4FDEFE69DCF2}" type="presOf" srcId="{C2968C5F-0668-4C12-B9BE-E447BB67BF4C}" destId="{B80C4674-0B8D-47A1-A913-13F941A9B218}" srcOrd="1" destOrd="0" presId="urn:microsoft.com/office/officeart/2016/7/layout/BasicLinearProcessNumbered"/>
    <dgm:cxn modelId="{95CB4594-28F5-4509-8F61-72A990B71A23}" type="presOf" srcId="{B650334D-A12E-4254-95C0-9F0C7EAEADBA}" destId="{9C852A03-58CE-4109-9215-841DC53C065A}" srcOrd="1" destOrd="0" presId="urn:microsoft.com/office/officeart/2016/7/layout/BasicLinearProcessNumbered"/>
    <dgm:cxn modelId="{741F599C-9EC7-4643-A393-C2A5683D21BA}" type="presOf" srcId="{DBF7D381-3318-4D82-B51E-E68496C9E378}" destId="{A85E1CEB-2D6B-404F-A5A3-A1F3ED832634}" srcOrd="0" destOrd="0" presId="urn:microsoft.com/office/officeart/2016/7/layout/BasicLinearProcessNumbered"/>
    <dgm:cxn modelId="{C2B4B4A3-DEBD-4E26-B80B-520B53BE69D6}" type="presOf" srcId="{BFE51BED-FA98-41C6-928C-89CCEE7C5151}" destId="{2E5E58D6-A62C-4825-B3C3-190ECC46EE51}" srcOrd="1" destOrd="0" presId="urn:microsoft.com/office/officeart/2016/7/layout/BasicLinearProcessNumbered"/>
    <dgm:cxn modelId="{FD6D1EA4-F5BE-496A-BCD5-A6DDCD03D68E}" srcId="{DBF7D381-3318-4D82-B51E-E68496C9E378}" destId="{BFE51BED-FA98-41C6-928C-89CCEE7C5151}" srcOrd="3" destOrd="0" parTransId="{405920E5-1CDD-4897-BCA6-F8B0D304A803}" sibTransId="{EC7932C9-5248-4A6C-B520-3EAC0187DD2C}"/>
    <dgm:cxn modelId="{788FF5A6-531C-4B96-B663-A253C3690BC3}" type="presOf" srcId="{F20FD452-4400-421A-A22F-BAB8944B5393}" destId="{C70E7E2B-4579-4069-B1B4-E2C95FC544E4}" srcOrd="1" destOrd="0" presId="urn:microsoft.com/office/officeart/2016/7/layout/BasicLinearProcessNumbered"/>
    <dgm:cxn modelId="{C4BAB2C8-6D5B-460F-82E0-2256D1B08B29}" srcId="{DBF7D381-3318-4D82-B51E-E68496C9E378}" destId="{C2968C5F-0668-4C12-B9BE-E447BB67BF4C}" srcOrd="4" destOrd="0" parTransId="{81A811B7-38FD-433E-A7FB-6E41AEC29FBD}" sibTransId="{07E72747-8A78-46F0-9DED-FB4C7EE88552}"/>
    <dgm:cxn modelId="{C474E4C8-B74B-48E4-85D7-2F37FCC72EB5}" srcId="{DBF7D381-3318-4D82-B51E-E68496C9E378}" destId="{6A44B38B-447F-4FAF-81AE-3B653D962E5B}" srcOrd="1" destOrd="0" parTransId="{89261480-C1CA-4D31-B7C2-F88BA8D569FF}" sibTransId="{2DFF7B63-385E-4DBB-88AE-29492E6532C5}"/>
    <dgm:cxn modelId="{406004E5-E3D5-49ED-9417-52822C7D439B}" type="presOf" srcId="{EC7932C9-5248-4A6C-B520-3EAC0187DD2C}" destId="{8B621989-2EA7-4FEC-9AF3-4A175A16EA0C}" srcOrd="0" destOrd="0" presId="urn:microsoft.com/office/officeart/2016/7/layout/BasicLinearProcessNumbered"/>
    <dgm:cxn modelId="{E07D55E5-32C2-4060-8606-98BCA14E8FDF}" type="presOf" srcId="{6A44B38B-447F-4FAF-81AE-3B653D962E5B}" destId="{9A288BF3-9220-487F-BA52-2CFAED498FD7}" srcOrd="1" destOrd="0" presId="urn:microsoft.com/office/officeart/2016/7/layout/BasicLinearProcessNumbered"/>
    <dgm:cxn modelId="{FC4A46F3-2EC2-486D-AE01-E88EDF4821D0}" type="presOf" srcId="{6A44B38B-447F-4FAF-81AE-3B653D962E5B}" destId="{9D14B431-7E9A-4DB6-BB13-6F961EA06FD7}" srcOrd="0" destOrd="0" presId="urn:microsoft.com/office/officeart/2016/7/layout/BasicLinearProcessNumbered"/>
    <dgm:cxn modelId="{36C0456E-CAFF-4DE5-85D9-A62921F8F7A4}" type="presParOf" srcId="{A85E1CEB-2D6B-404F-A5A3-A1F3ED832634}" destId="{9B0872E3-CFAE-4974-8C51-7EE6D41A6B95}" srcOrd="0" destOrd="0" presId="urn:microsoft.com/office/officeart/2016/7/layout/BasicLinearProcessNumbered"/>
    <dgm:cxn modelId="{CB865B81-51E9-4318-81A1-813C6DD976EB}" type="presParOf" srcId="{9B0872E3-CFAE-4974-8C51-7EE6D41A6B95}" destId="{0D7FB4BF-31F9-4DDD-825C-393E96880479}" srcOrd="0" destOrd="0" presId="urn:microsoft.com/office/officeart/2016/7/layout/BasicLinearProcessNumbered"/>
    <dgm:cxn modelId="{57CC9081-C186-4A8E-95C5-07F6FBE2D7FB}" type="presParOf" srcId="{9B0872E3-CFAE-4974-8C51-7EE6D41A6B95}" destId="{89113C70-730B-41CE-890E-11198EC5F207}" srcOrd="1" destOrd="0" presId="urn:microsoft.com/office/officeart/2016/7/layout/BasicLinearProcessNumbered"/>
    <dgm:cxn modelId="{0588E3D9-067F-47DC-895B-E74375B417A1}" type="presParOf" srcId="{9B0872E3-CFAE-4974-8C51-7EE6D41A6B95}" destId="{0BEA44D6-4539-4E08-90FD-F5B1375B9B64}" srcOrd="2" destOrd="0" presId="urn:microsoft.com/office/officeart/2016/7/layout/BasicLinearProcessNumbered"/>
    <dgm:cxn modelId="{399478A8-7164-48F5-A5B4-57A7AB266A8C}" type="presParOf" srcId="{9B0872E3-CFAE-4974-8C51-7EE6D41A6B95}" destId="{C70E7E2B-4579-4069-B1B4-E2C95FC544E4}" srcOrd="3" destOrd="0" presId="urn:microsoft.com/office/officeart/2016/7/layout/BasicLinearProcessNumbered"/>
    <dgm:cxn modelId="{8A08F75C-4ACC-4A75-A380-DE286B021C4C}" type="presParOf" srcId="{A85E1CEB-2D6B-404F-A5A3-A1F3ED832634}" destId="{1B7AB4E8-7AD2-4D4E-A3AB-E37F758967E4}" srcOrd="1" destOrd="0" presId="urn:microsoft.com/office/officeart/2016/7/layout/BasicLinearProcessNumbered"/>
    <dgm:cxn modelId="{86CB43FE-0605-4C66-9E1A-E183A60ADF02}" type="presParOf" srcId="{A85E1CEB-2D6B-404F-A5A3-A1F3ED832634}" destId="{6E5A92B2-E10F-4360-873F-2FF956939A6E}" srcOrd="2" destOrd="0" presId="urn:microsoft.com/office/officeart/2016/7/layout/BasicLinearProcessNumbered"/>
    <dgm:cxn modelId="{13292981-7344-4B3E-A094-4E8AA019361B}" type="presParOf" srcId="{6E5A92B2-E10F-4360-873F-2FF956939A6E}" destId="{9D14B431-7E9A-4DB6-BB13-6F961EA06FD7}" srcOrd="0" destOrd="0" presId="urn:microsoft.com/office/officeart/2016/7/layout/BasicLinearProcessNumbered"/>
    <dgm:cxn modelId="{0094AC0F-10F7-4931-9656-41231D5C4FF4}" type="presParOf" srcId="{6E5A92B2-E10F-4360-873F-2FF956939A6E}" destId="{BAFC5EE1-3FA6-4EA8-A860-89A4F5AD613B}" srcOrd="1" destOrd="0" presId="urn:microsoft.com/office/officeart/2016/7/layout/BasicLinearProcessNumbered"/>
    <dgm:cxn modelId="{8B74BC08-98B9-4B13-A24D-70DB44FA9977}" type="presParOf" srcId="{6E5A92B2-E10F-4360-873F-2FF956939A6E}" destId="{EF0D5275-6FCA-4822-AEE9-A895FCB584BD}" srcOrd="2" destOrd="0" presId="urn:microsoft.com/office/officeart/2016/7/layout/BasicLinearProcessNumbered"/>
    <dgm:cxn modelId="{9D937E7A-4BB2-410F-A0A0-A8974330FD48}" type="presParOf" srcId="{6E5A92B2-E10F-4360-873F-2FF956939A6E}" destId="{9A288BF3-9220-487F-BA52-2CFAED498FD7}" srcOrd="3" destOrd="0" presId="urn:microsoft.com/office/officeart/2016/7/layout/BasicLinearProcessNumbered"/>
    <dgm:cxn modelId="{FB4324BA-A99D-4D71-AEE9-E797FF06A202}" type="presParOf" srcId="{A85E1CEB-2D6B-404F-A5A3-A1F3ED832634}" destId="{EA158227-4D74-451C-BC56-D2A984A2E3E7}" srcOrd="3" destOrd="0" presId="urn:microsoft.com/office/officeart/2016/7/layout/BasicLinearProcessNumbered"/>
    <dgm:cxn modelId="{C6AE93BB-D3C0-4FE1-AEF6-934F8C02363A}" type="presParOf" srcId="{A85E1CEB-2D6B-404F-A5A3-A1F3ED832634}" destId="{DE9FBAEA-1EC3-4789-A88D-CCC775D54F2D}" srcOrd="4" destOrd="0" presId="urn:microsoft.com/office/officeart/2016/7/layout/BasicLinearProcessNumbered"/>
    <dgm:cxn modelId="{F2215719-8BD8-4335-87E0-59146E96A1C4}" type="presParOf" srcId="{DE9FBAEA-1EC3-4789-A88D-CCC775D54F2D}" destId="{D2BD51B9-D7B8-4279-A721-918B476EFF26}" srcOrd="0" destOrd="0" presId="urn:microsoft.com/office/officeart/2016/7/layout/BasicLinearProcessNumbered"/>
    <dgm:cxn modelId="{BE2FF2AA-680E-4F2A-B8F1-9CE7BF359AE7}" type="presParOf" srcId="{DE9FBAEA-1EC3-4789-A88D-CCC775D54F2D}" destId="{C4FFE54D-11F2-4F92-8703-08E06AD7EDEB}" srcOrd="1" destOrd="0" presId="urn:microsoft.com/office/officeart/2016/7/layout/BasicLinearProcessNumbered"/>
    <dgm:cxn modelId="{8C202D81-C228-40DE-A8DE-1583726D774C}" type="presParOf" srcId="{DE9FBAEA-1EC3-4789-A88D-CCC775D54F2D}" destId="{A939693D-97FE-4784-BAC7-C1D75BC4342A}" srcOrd="2" destOrd="0" presId="urn:microsoft.com/office/officeart/2016/7/layout/BasicLinearProcessNumbered"/>
    <dgm:cxn modelId="{D63EA98E-9892-4E7A-B265-8989CFA7D085}" type="presParOf" srcId="{DE9FBAEA-1EC3-4789-A88D-CCC775D54F2D}" destId="{9C852A03-58CE-4109-9215-841DC53C065A}" srcOrd="3" destOrd="0" presId="urn:microsoft.com/office/officeart/2016/7/layout/BasicLinearProcessNumbered"/>
    <dgm:cxn modelId="{419A5B6E-7EAF-4F67-A638-DDE02D5A6BEF}" type="presParOf" srcId="{A85E1CEB-2D6B-404F-A5A3-A1F3ED832634}" destId="{5A834984-5252-4CD7-9081-9E72F01EFE15}" srcOrd="5" destOrd="0" presId="urn:microsoft.com/office/officeart/2016/7/layout/BasicLinearProcessNumbered"/>
    <dgm:cxn modelId="{4464912F-7E8B-422A-B3AD-C89C6ECC4999}" type="presParOf" srcId="{A85E1CEB-2D6B-404F-A5A3-A1F3ED832634}" destId="{EE78A0C2-2F4C-48EC-B768-E4BA4E6F8481}" srcOrd="6" destOrd="0" presId="urn:microsoft.com/office/officeart/2016/7/layout/BasicLinearProcessNumbered"/>
    <dgm:cxn modelId="{F8674DAF-0D44-405E-A797-D566A66CDD5E}" type="presParOf" srcId="{EE78A0C2-2F4C-48EC-B768-E4BA4E6F8481}" destId="{3559AB20-7AFF-4E8E-A342-F8362BCC170A}" srcOrd="0" destOrd="0" presId="urn:microsoft.com/office/officeart/2016/7/layout/BasicLinearProcessNumbered"/>
    <dgm:cxn modelId="{D9D460D8-4E42-45EA-8B5A-F7943A3DFD21}" type="presParOf" srcId="{EE78A0C2-2F4C-48EC-B768-E4BA4E6F8481}" destId="{8B621989-2EA7-4FEC-9AF3-4A175A16EA0C}" srcOrd="1" destOrd="0" presId="urn:microsoft.com/office/officeart/2016/7/layout/BasicLinearProcessNumbered"/>
    <dgm:cxn modelId="{E2D5C7C3-8625-4714-94B1-D98E691C64F6}" type="presParOf" srcId="{EE78A0C2-2F4C-48EC-B768-E4BA4E6F8481}" destId="{B7E507FA-208F-4115-9609-B6054DC7D14D}" srcOrd="2" destOrd="0" presId="urn:microsoft.com/office/officeart/2016/7/layout/BasicLinearProcessNumbered"/>
    <dgm:cxn modelId="{A90391D9-64F1-43C9-9885-65C767FADDFE}" type="presParOf" srcId="{EE78A0C2-2F4C-48EC-B768-E4BA4E6F8481}" destId="{2E5E58D6-A62C-4825-B3C3-190ECC46EE51}" srcOrd="3" destOrd="0" presId="urn:microsoft.com/office/officeart/2016/7/layout/BasicLinearProcessNumbered"/>
    <dgm:cxn modelId="{0B6550BE-DD73-4110-BA9F-DED8DFD7AE11}" type="presParOf" srcId="{A85E1CEB-2D6B-404F-A5A3-A1F3ED832634}" destId="{CE9FD933-32F7-44DA-B950-980182FB4B56}" srcOrd="7" destOrd="0" presId="urn:microsoft.com/office/officeart/2016/7/layout/BasicLinearProcessNumbered"/>
    <dgm:cxn modelId="{20484E6B-DACB-46B1-A0E0-6C034BDFADE2}" type="presParOf" srcId="{A85E1CEB-2D6B-404F-A5A3-A1F3ED832634}" destId="{1FCD15CC-6D39-4F50-A3F9-210860BC79FF}" srcOrd="8" destOrd="0" presId="urn:microsoft.com/office/officeart/2016/7/layout/BasicLinearProcessNumbered"/>
    <dgm:cxn modelId="{3450ABA7-4CAE-46FF-A62E-57ECAE12D03A}" type="presParOf" srcId="{1FCD15CC-6D39-4F50-A3F9-210860BC79FF}" destId="{41135335-1D3D-4B2B-9AB8-9D0CF9FE91AC}" srcOrd="0" destOrd="0" presId="urn:microsoft.com/office/officeart/2016/7/layout/BasicLinearProcessNumbered"/>
    <dgm:cxn modelId="{D1533988-E212-44D5-A650-8ECCEB615998}" type="presParOf" srcId="{1FCD15CC-6D39-4F50-A3F9-210860BC79FF}" destId="{DA300311-B97F-4CF2-B259-E4AD5BA2F95C}" srcOrd="1" destOrd="0" presId="urn:microsoft.com/office/officeart/2016/7/layout/BasicLinearProcessNumbered"/>
    <dgm:cxn modelId="{D9E24735-79C3-4336-904E-0E079E1C3D45}" type="presParOf" srcId="{1FCD15CC-6D39-4F50-A3F9-210860BC79FF}" destId="{6F3AAD3E-931C-438F-B43B-9CE40719A4F3}" srcOrd="2" destOrd="0" presId="urn:microsoft.com/office/officeart/2016/7/layout/BasicLinearProcessNumbered"/>
    <dgm:cxn modelId="{1A56FDE9-4351-45E4-B271-955821D102BA}" type="presParOf" srcId="{1FCD15CC-6D39-4F50-A3F9-210860BC79FF}" destId="{B80C4674-0B8D-47A1-A913-13F941A9B21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EACBAA-274A-4328-928B-8A13206074F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48C8EA-E8AE-4906-9A31-7A163CB15A9C}">
      <dgm:prSet/>
      <dgm:spPr/>
      <dgm:t>
        <a:bodyPr/>
        <a:lstStyle/>
        <a:p>
          <a:pPr>
            <a:lnSpc>
              <a:spcPct val="100000"/>
            </a:lnSpc>
          </a:pPr>
          <a:r>
            <a:rPr lang="en-US"/>
            <a:t>Clustering is an approach in machine learning that is used to categorize or segment data into subgroups based on similarity. These subgroups are known as clusters. Clustering is an unsupervised machine learning approach. </a:t>
          </a:r>
        </a:p>
      </dgm:t>
    </dgm:pt>
    <dgm:pt modelId="{80D66849-53B0-4919-8A81-E6D9EF28FF5A}" type="parTrans" cxnId="{BF428574-D6C2-4D2A-A341-3BCBDA9571D2}">
      <dgm:prSet/>
      <dgm:spPr/>
      <dgm:t>
        <a:bodyPr/>
        <a:lstStyle/>
        <a:p>
          <a:endParaRPr lang="en-US"/>
        </a:p>
      </dgm:t>
    </dgm:pt>
    <dgm:pt modelId="{EE47869E-B01A-4632-BF51-2CD543A47880}" type="sibTrans" cxnId="{BF428574-D6C2-4D2A-A341-3BCBDA9571D2}">
      <dgm:prSet/>
      <dgm:spPr/>
      <dgm:t>
        <a:bodyPr/>
        <a:lstStyle/>
        <a:p>
          <a:endParaRPr lang="en-US"/>
        </a:p>
      </dgm:t>
    </dgm:pt>
    <dgm:pt modelId="{2A881022-C77D-4AA3-B50D-BF3D8A4B4109}">
      <dgm:prSet/>
      <dgm:spPr/>
      <dgm:t>
        <a:bodyPr/>
        <a:lstStyle/>
        <a:p>
          <a:pPr>
            <a:lnSpc>
              <a:spcPct val="100000"/>
            </a:lnSpc>
          </a:pPr>
          <a:r>
            <a:rPr lang="en-US"/>
            <a:t>Clustering is a widely used machine learning approach to segment customers for marketing purposes. </a:t>
          </a:r>
        </a:p>
      </dgm:t>
    </dgm:pt>
    <dgm:pt modelId="{AEC8D292-29E2-48A2-A032-D5F560A4347F}" type="parTrans" cxnId="{037C55FD-CC0A-4FC6-B3B8-6A6D57632CEC}">
      <dgm:prSet/>
      <dgm:spPr/>
      <dgm:t>
        <a:bodyPr/>
        <a:lstStyle/>
        <a:p>
          <a:endParaRPr lang="en-US"/>
        </a:p>
      </dgm:t>
    </dgm:pt>
    <dgm:pt modelId="{C304686F-E6B7-4568-A341-897B83431FDF}" type="sibTrans" cxnId="{037C55FD-CC0A-4FC6-B3B8-6A6D57632CEC}">
      <dgm:prSet/>
      <dgm:spPr/>
      <dgm:t>
        <a:bodyPr/>
        <a:lstStyle/>
        <a:p>
          <a:endParaRPr lang="en-US"/>
        </a:p>
      </dgm:t>
    </dgm:pt>
    <dgm:pt modelId="{1D52A415-FC5B-49DC-8A24-FB6B3947FB4A}" type="pres">
      <dgm:prSet presAssocID="{D0EACBAA-274A-4328-928B-8A13206074F0}" presName="root" presStyleCnt="0">
        <dgm:presLayoutVars>
          <dgm:dir/>
          <dgm:resizeHandles val="exact"/>
        </dgm:presLayoutVars>
      </dgm:prSet>
      <dgm:spPr/>
    </dgm:pt>
    <dgm:pt modelId="{AC0C5352-E71B-4CB5-AFC0-49303976C5F5}" type="pres">
      <dgm:prSet presAssocID="{5748C8EA-E8AE-4906-9A31-7A163CB15A9C}" presName="compNode" presStyleCnt="0"/>
      <dgm:spPr/>
    </dgm:pt>
    <dgm:pt modelId="{DF8DA73B-1B72-4E79-BC1F-9C204386BA81}" type="pres">
      <dgm:prSet presAssocID="{5748C8EA-E8AE-4906-9A31-7A163CB15A9C}" presName="bgRect" presStyleLbl="bgShp" presStyleIdx="0" presStyleCnt="2"/>
      <dgm:spPr/>
    </dgm:pt>
    <dgm:pt modelId="{7E966773-43B0-4EC5-BDCD-6910064224EA}" type="pres">
      <dgm:prSet presAssocID="{5748C8EA-E8AE-4906-9A31-7A163CB15A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0A3FFAB-273D-4B3E-A222-727CD871261B}" type="pres">
      <dgm:prSet presAssocID="{5748C8EA-E8AE-4906-9A31-7A163CB15A9C}" presName="spaceRect" presStyleCnt="0"/>
      <dgm:spPr/>
    </dgm:pt>
    <dgm:pt modelId="{98063598-41D8-4762-8C85-50BD1FB369CE}" type="pres">
      <dgm:prSet presAssocID="{5748C8EA-E8AE-4906-9A31-7A163CB15A9C}" presName="parTx" presStyleLbl="revTx" presStyleIdx="0" presStyleCnt="2">
        <dgm:presLayoutVars>
          <dgm:chMax val="0"/>
          <dgm:chPref val="0"/>
        </dgm:presLayoutVars>
      </dgm:prSet>
      <dgm:spPr/>
    </dgm:pt>
    <dgm:pt modelId="{90D6CCDE-62B3-4F0F-B610-68D9AAE72BE1}" type="pres">
      <dgm:prSet presAssocID="{EE47869E-B01A-4632-BF51-2CD543A47880}" presName="sibTrans" presStyleCnt="0"/>
      <dgm:spPr/>
    </dgm:pt>
    <dgm:pt modelId="{B5ED244E-A1CE-47BE-87B7-A5FC67E55B20}" type="pres">
      <dgm:prSet presAssocID="{2A881022-C77D-4AA3-B50D-BF3D8A4B4109}" presName="compNode" presStyleCnt="0"/>
      <dgm:spPr/>
    </dgm:pt>
    <dgm:pt modelId="{1A8E6162-682D-482F-A268-33015BEE6BE7}" type="pres">
      <dgm:prSet presAssocID="{2A881022-C77D-4AA3-B50D-BF3D8A4B4109}" presName="bgRect" presStyleLbl="bgShp" presStyleIdx="1" presStyleCnt="2"/>
      <dgm:spPr/>
    </dgm:pt>
    <dgm:pt modelId="{C27FE87E-5351-426F-A73E-887CA5CFD0D6}" type="pres">
      <dgm:prSet presAssocID="{2A881022-C77D-4AA3-B50D-BF3D8A4B41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dvertising"/>
        </a:ext>
      </dgm:extLst>
    </dgm:pt>
    <dgm:pt modelId="{10C3142A-50D4-413A-859B-B3CA43A7AD4F}" type="pres">
      <dgm:prSet presAssocID="{2A881022-C77D-4AA3-B50D-BF3D8A4B4109}" presName="spaceRect" presStyleCnt="0"/>
      <dgm:spPr/>
    </dgm:pt>
    <dgm:pt modelId="{796DDF19-8E8B-4D49-80D5-323ED776488F}" type="pres">
      <dgm:prSet presAssocID="{2A881022-C77D-4AA3-B50D-BF3D8A4B4109}" presName="parTx" presStyleLbl="revTx" presStyleIdx="1" presStyleCnt="2">
        <dgm:presLayoutVars>
          <dgm:chMax val="0"/>
          <dgm:chPref val="0"/>
        </dgm:presLayoutVars>
      </dgm:prSet>
      <dgm:spPr/>
    </dgm:pt>
  </dgm:ptLst>
  <dgm:cxnLst>
    <dgm:cxn modelId="{BF428574-D6C2-4D2A-A341-3BCBDA9571D2}" srcId="{D0EACBAA-274A-4328-928B-8A13206074F0}" destId="{5748C8EA-E8AE-4906-9A31-7A163CB15A9C}" srcOrd="0" destOrd="0" parTransId="{80D66849-53B0-4919-8A81-E6D9EF28FF5A}" sibTransId="{EE47869E-B01A-4632-BF51-2CD543A47880}"/>
    <dgm:cxn modelId="{7F28F6BC-25F5-4F83-93C9-71F336D16456}" type="presOf" srcId="{2A881022-C77D-4AA3-B50D-BF3D8A4B4109}" destId="{796DDF19-8E8B-4D49-80D5-323ED776488F}" srcOrd="0" destOrd="0" presId="urn:microsoft.com/office/officeart/2018/2/layout/IconVerticalSolidList"/>
    <dgm:cxn modelId="{D70300CD-5A69-45E0-87EF-A8967C6A8B61}" type="presOf" srcId="{5748C8EA-E8AE-4906-9A31-7A163CB15A9C}" destId="{98063598-41D8-4762-8C85-50BD1FB369CE}" srcOrd="0" destOrd="0" presId="urn:microsoft.com/office/officeart/2018/2/layout/IconVerticalSolidList"/>
    <dgm:cxn modelId="{89ECDDE8-951D-4DFD-9DA8-4E664D9532D2}" type="presOf" srcId="{D0EACBAA-274A-4328-928B-8A13206074F0}" destId="{1D52A415-FC5B-49DC-8A24-FB6B3947FB4A}" srcOrd="0" destOrd="0" presId="urn:microsoft.com/office/officeart/2018/2/layout/IconVerticalSolidList"/>
    <dgm:cxn modelId="{037C55FD-CC0A-4FC6-B3B8-6A6D57632CEC}" srcId="{D0EACBAA-274A-4328-928B-8A13206074F0}" destId="{2A881022-C77D-4AA3-B50D-BF3D8A4B4109}" srcOrd="1" destOrd="0" parTransId="{AEC8D292-29E2-48A2-A032-D5F560A4347F}" sibTransId="{C304686F-E6B7-4568-A341-897B83431FDF}"/>
    <dgm:cxn modelId="{56A8EF23-2F50-4884-91E5-0D71FAF40673}" type="presParOf" srcId="{1D52A415-FC5B-49DC-8A24-FB6B3947FB4A}" destId="{AC0C5352-E71B-4CB5-AFC0-49303976C5F5}" srcOrd="0" destOrd="0" presId="urn:microsoft.com/office/officeart/2018/2/layout/IconVerticalSolidList"/>
    <dgm:cxn modelId="{060AAC9A-85D4-483A-9813-E84B253566E0}" type="presParOf" srcId="{AC0C5352-E71B-4CB5-AFC0-49303976C5F5}" destId="{DF8DA73B-1B72-4E79-BC1F-9C204386BA81}" srcOrd="0" destOrd="0" presId="urn:microsoft.com/office/officeart/2018/2/layout/IconVerticalSolidList"/>
    <dgm:cxn modelId="{337A9F40-03A9-4D06-A215-15EC10CB1700}" type="presParOf" srcId="{AC0C5352-E71B-4CB5-AFC0-49303976C5F5}" destId="{7E966773-43B0-4EC5-BDCD-6910064224EA}" srcOrd="1" destOrd="0" presId="urn:microsoft.com/office/officeart/2018/2/layout/IconVerticalSolidList"/>
    <dgm:cxn modelId="{B8090B37-EE7A-4374-88C6-C50FD53C8279}" type="presParOf" srcId="{AC0C5352-E71B-4CB5-AFC0-49303976C5F5}" destId="{30A3FFAB-273D-4B3E-A222-727CD871261B}" srcOrd="2" destOrd="0" presId="urn:microsoft.com/office/officeart/2018/2/layout/IconVerticalSolidList"/>
    <dgm:cxn modelId="{3ACB5D97-012A-4A59-9729-3B95EF7C73E4}" type="presParOf" srcId="{AC0C5352-E71B-4CB5-AFC0-49303976C5F5}" destId="{98063598-41D8-4762-8C85-50BD1FB369CE}" srcOrd="3" destOrd="0" presId="urn:microsoft.com/office/officeart/2018/2/layout/IconVerticalSolidList"/>
    <dgm:cxn modelId="{56CE2B7D-080B-4BE1-9BC8-E8BE7132AE94}" type="presParOf" srcId="{1D52A415-FC5B-49DC-8A24-FB6B3947FB4A}" destId="{90D6CCDE-62B3-4F0F-B610-68D9AAE72BE1}" srcOrd="1" destOrd="0" presId="urn:microsoft.com/office/officeart/2018/2/layout/IconVerticalSolidList"/>
    <dgm:cxn modelId="{9DDEF503-49BB-45A2-9809-EB094D0ED339}" type="presParOf" srcId="{1D52A415-FC5B-49DC-8A24-FB6B3947FB4A}" destId="{B5ED244E-A1CE-47BE-87B7-A5FC67E55B20}" srcOrd="2" destOrd="0" presId="urn:microsoft.com/office/officeart/2018/2/layout/IconVerticalSolidList"/>
    <dgm:cxn modelId="{B0A45705-A3E3-4196-A7EF-A712E0AA6DF2}" type="presParOf" srcId="{B5ED244E-A1CE-47BE-87B7-A5FC67E55B20}" destId="{1A8E6162-682D-482F-A268-33015BEE6BE7}" srcOrd="0" destOrd="0" presId="urn:microsoft.com/office/officeart/2018/2/layout/IconVerticalSolidList"/>
    <dgm:cxn modelId="{9E466F18-1EDC-4899-AE12-4E1B89BFE09C}" type="presParOf" srcId="{B5ED244E-A1CE-47BE-87B7-A5FC67E55B20}" destId="{C27FE87E-5351-426F-A73E-887CA5CFD0D6}" srcOrd="1" destOrd="0" presId="urn:microsoft.com/office/officeart/2018/2/layout/IconVerticalSolidList"/>
    <dgm:cxn modelId="{4422DB35-E3A3-4EF8-95EA-A5FF23E20A4C}" type="presParOf" srcId="{B5ED244E-A1CE-47BE-87B7-A5FC67E55B20}" destId="{10C3142A-50D4-413A-859B-B3CA43A7AD4F}" srcOrd="2" destOrd="0" presId="urn:microsoft.com/office/officeart/2018/2/layout/IconVerticalSolidList"/>
    <dgm:cxn modelId="{5C1D03F7-FE9B-481D-A6CD-5100DA8388BE}" type="presParOf" srcId="{B5ED244E-A1CE-47BE-87B7-A5FC67E55B20}" destId="{796DDF19-8E8B-4D49-80D5-323ED77648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F4A59-E83D-4A0E-AD14-DA3F3C875F31}">
      <dsp:nvSpPr>
        <dsp:cNvPr id="0" name=""/>
        <dsp:cNvSpPr/>
      </dsp:nvSpPr>
      <dsp:spPr>
        <a:xfrm>
          <a:off x="0" y="322"/>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9AD0B-BB4B-4F2A-A986-DBE89AF6C10F}">
      <dsp:nvSpPr>
        <dsp:cNvPr id="0" name=""/>
        <dsp:cNvSpPr/>
      </dsp:nvSpPr>
      <dsp:spPr>
        <a:xfrm>
          <a:off x="134138" y="100094"/>
          <a:ext cx="243888" cy="2438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380955-C90D-4FD2-B759-AEA8F871232A}">
      <dsp:nvSpPr>
        <dsp:cNvPr id="0" name=""/>
        <dsp:cNvSpPr/>
      </dsp:nvSpPr>
      <dsp:spPr>
        <a:xfrm>
          <a:off x="512166" y="322"/>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1: Introduction </a:t>
          </a:r>
        </a:p>
      </dsp:txBody>
      <dsp:txXfrm>
        <a:off x="512166" y="322"/>
        <a:ext cx="4822030" cy="443434"/>
      </dsp:txXfrm>
    </dsp:sp>
    <dsp:sp modelId="{FD4AD6A9-18FF-4BCF-8AFE-5DC892DCBE48}">
      <dsp:nvSpPr>
        <dsp:cNvPr id="0" name=""/>
        <dsp:cNvSpPr/>
      </dsp:nvSpPr>
      <dsp:spPr>
        <a:xfrm>
          <a:off x="0" y="554614"/>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DDA30-B921-44C0-813B-9CE7B04F2665}">
      <dsp:nvSpPr>
        <dsp:cNvPr id="0" name=""/>
        <dsp:cNvSpPr/>
      </dsp:nvSpPr>
      <dsp:spPr>
        <a:xfrm>
          <a:off x="134138" y="654387"/>
          <a:ext cx="243888" cy="2438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5C955-75D4-4E8D-9296-7878306FE96C}">
      <dsp:nvSpPr>
        <dsp:cNvPr id="0" name=""/>
        <dsp:cNvSpPr/>
      </dsp:nvSpPr>
      <dsp:spPr>
        <a:xfrm>
          <a:off x="512166" y="554614"/>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2: Data understanding </a:t>
          </a:r>
        </a:p>
      </dsp:txBody>
      <dsp:txXfrm>
        <a:off x="512166" y="554614"/>
        <a:ext cx="4822030" cy="443434"/>
      </dsp:txXfrm>
    </dsp:sp>
    <dsp:sp modelId="{458B44B3-05EB-4ECE-9819-AB300723B0D4}">
      <dsp:nvSpPr>
        <dsp:cNvPr id="0" name=""/>
        <dsp:cNvSpPr/>
      </dsp:nvSpPr>
      <dsp:spPr>
        <a:xfrm>
          <a:off x="0" y="1108907"/>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BC6C5-5B4B-47D8-8B88-2393AE4D9C6F}">
      <dsp:nvSpPr>
        <dsp:cNvPr id="0" name=""/>
        <dsp:cNvSpPr/>
      </dsp:nvSpPr>
      <dsp:spPr>
        <a:xfrm>
          <a:off x="134138" y="1208680"/>
          <a:ext cx="243888" cy="2438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DE9F0A-7C58-42BD-A391-6405C1A00CC4}">
      <dsp:nvSpPr>
        <dsp:cNvPr id="0" name=""/>
        <dsp:cNvSpPr/>
      </dsp:nvSpPr>
      <dsp:spPr>
        <a:xfrm>
          <a:off x="512166" y="1108907"/>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3: Data preparation </a:t>
          </a:r>
        </a:p>
      </dsp:txBody>
      <dsp:txXfrm>
        <a:off x="512166" y="1108907"/>
        <a:ext cx="4822030" cy="443434"/>
      </dsp:txXfrm>
    </dsp:sp>
    <dsp:sp modelId="{5B83D72B-ACA1-41F6-AEE5-559D811C7B60}">
      <dsp:nvSpPr>
        <dsp:cNvPr id="0" name=""/>
        <dsp:cNvSpPr/>
      </dsp:nvSpPr>
      <dsp:spPr>
        <a:xfrm>
          <a:off x="0" y="1663200"/>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588F43-402A-4830-95CE-5BF41E790A40}">
      <dsp:nvSpPr>
        <dsp:cNvPr id="0" name=""/>
        <dsp:cNvSpPr/>
      </dsp:nvSpPr>
      <dsp:spPr>
        <a:xfrm>
          <a:off x="134138" y="1762973"/>
          <a:ext cx="243888" cy="2438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A7361-B781-4725-897E-76FA591F0CE0}">
      <dsp:nvSpPr>
        <dsp:cNvPr id="0" name=""/>
        <dsp:cNvSpPr/>
      </dsp:nvSpPr>
      <dsp:spPr>
        <a:xfrm>
          <a:off x="512166" y="1663200"/>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4: Modeling </a:t>
          </a:r>
        </a:p>
      </dsp:txBody>
      <dsp:txXfrm>
        <a:off x="512166" y="1663200"/>
        <a:ext cx="4822030" cy="443434"/>
      </dsp:txXfrm>
    </dsp:sp>
    <dsp:sp modelId="{3E09EB98-8F53-4DC4-9BD4-5BF11A10B18E}">
      <dsp:nvSpPr>
        <dsp:cNvPr id="0" name=""/>
        <dsp:cNvSpPr/>
      </dsp:nvSpPr>
      <dsp:spPr>
        <a:xfrm>
          <a:off x="0" y="2217493"/>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533A7-79D2-480C-9D61-9B5F43C31253}">
      <dsp:nvSpPr>
        <dsp:cNvPr id="0" name=""/>
        <dsp:cNvSpPr/>
      </dsp:nvSpPr>
      <dsp:spPr>
        <a:xfrm>
          <a:off x="134138" y="2317265"/>
          <a:ext cx="243888" cy="2438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215C5-E0F7-45A7-A46B-0AD3287A11CF}">
      <dsp:nvSpPr>
        <dsp:cNvPr id="0" name=""/>
        <dsp:cNvSpPr/>
      </dsp:nvSpPr>
      <dsp:spPr>
        <a:xfrm>
          <a:off x="512166" y="2217493"/>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5: Evaluation </a:t>
          </a:r>
        </a:p>
      </dsp:txBody>
      <dsp:txXfrm>
        <a:off x="512166" y="2217493"/>
        <a:ext cx="4822030" cy="443434"/>
      </dsp:txXfrm>
    </dsp:sp>
    <dsp:sp modelId="{3D38F7C5-5A96-4E2E-AE6D-A7B6EB3BD2E5}">
      <dsp:nvSpPr>
        <dsp:cNvPr id="0" name=""/>
        <dsp:cNvSpPr/>
      </dsp:nvSpPr>
      <dsp:spPr>
        <a:xfrm>
          <a:off x="0" y="2771785"/>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F5DFE-88E1-4C3D-B766-0C4A873C20A1}">
      <dsp:nvSpPr>
        <dsp:cNvPr id="0" name=""/>
        <dsp:cNvSpPr/>
      </dsp:nvSpPr>
      <dsp:spPr>
        <a:xfrm>
          <a:off x="134138" y="2871558"/>
          <a:ext cx="243888" cy="2438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823B3C-9D0B-467E-A054-2B9BDD95B087}">
      <dsp:nvSpPr>
        <dsp:cNvPr id="0" name=""/>
        <dsp:cNvSpPr/>
      </dsp:nvSpPr>
      <dsp:spPr>
        <a:xfrm>
          <a:off x="512166" y="2771785"/>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6: Insights for customers </a:t>
          </a:r>
        </a:p>
      </dsp:txBody>
      <dsp:txXfrm>
        <a:off x="512166" y="2771785"/>
        <a:ext cx="4822030" cy="443434"/>
      </dsp:txXfrm>
    </dsp:sp>
    <dsp:sp modelId="{61556B8C-C2A3-422D-AFF0-E3331CB04DB9}">
      <dsp:nvSpPr>
        <dsp:cNvPr id="0" name=""/>
        <dsp:cNvSpPr/>
      </dsp:nvSpPr>
      <dsp:spPr>
        <a:xfrm>
          <a:off x="0" y="3326078"/>
          <a:ext cx="5334197" cy="4434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1EB25-BA31-4913-AE0A-4C35D3027E85}">
      <dsp:nvSpPr>
        <dsp:cNvPr id="0" name=""/>
        <dsp:cNvSpPr/>
      </dsp:nvSpPr>
      <dsp:spPr>
        <a:xfrm>
          <a:off x="134138" y="3425851"/>
          <a:ext cx="243888" cy="2438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2F190-9873-4286-93A2-06ECCA7F1F1D}">
      <dsp:nvSpPr>
        <dsp:cNvPr id="0" name=""/>
        <dsp:cNvSpPr/>
      </dsp:nvSpPr>
      <dsp:spPr>
        <a:xfrm>
          <a:off x="512166" y="3326078"/>
          <a:ext cx="4822030" cy="443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0" tIns="46930" rIns="46930" bIns="46930" numCol="1" spcCol="1270" anchor="ctr" anchorCtr="0">
          <a:noAutofit/>
        </a:bodyPr>
        <a:lstStyle/>
        <a:p>
          <a:pPr marL="0" lvl="0" indent="0" algn="l" defTabSz="711200">
            <a:lnSpc>
              <a:spcPct val="100000"/>
            </a:lnSpc>
            <a:spcBef>
              <a:spcPct val="0"/>
            </a:spcBef>
            <a:spcAft>
              <a:spcPct val="35000"/>
            </a:spcAft>
            <a:buNone/>
          </a:pPr>
          <a:r>
            <a:rPr lang="en-US" sz="1600" kern="1200"/>
            <a:t>Chapter 7: Conclusion </a:t>
          </a:r>
        </a:p>
      </dsp:txBody>
      <dsp:txXfrm>
        <a:off x="512166" y="3326078"/>
        <a:ext cx="4822030" cy="443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FB4BF-31F9-4DDD-825C-393E96880479}">
      <dsp:nvSpPr>
        <dsp:cNvPr id="0" name=""/>
        <dsp:cNvSpPr/>
      </dsp:nvSpPr>
      <dsp:spPr>
        <a:xfrm>
          <a:off x="3594" y="813467"/>
          <a:ext cx="1946002" cy="27244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844550">
            <a:lnSpc>
              <a:spcPct val="90000"/>
            </a:lnSpc>
            <a:spcBef>
              <a:spcPct val="0"/>
            </a:spcBef>
            <a:spcAft>
              <a:spcPct val="35000"/>
            </a:spcAft>
            <a:buNone/>
          </a:pPr>
          <a:r>
            <a:rPr lang="en-US" sz="1900" kern="1200" dirty="0"/>
            <a:t>Step 1: Handling missing values</a:t>
          </a:r>
        </a:p>
      </dsp:txBody>
      <dsp:txXfrm>
        <a:off x="3594" y="1848740"/>
        <a:ext cx="1946002" cy="1634641"/>
      </dsp:txXfrm>
    </dsp:sp>
    <dsp:sp modelId="{89113C70-730B-41CE-890E-11198EC5F207}">
      <dsp:nvSpPr>
        <dsp:cNvPr id="0" name=""/>
        <dsp:cNvSpPr/>
      </dsp:nvSpPr>
      <dsp:spPr>
        <a:xfrm>
          <a:off x="567934" y="1085907"/>
          <a:ext cx="817320" cy="81732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628" y="1205601"/>
        <a:ext cx="577932" cy="577932"/>
      </dsp:txXfrm>
    </dsp:sp>
    <dsp:sp modelId="{0BEA44D6-4539-4E08-90FD-F5B1375B9B64}">
      <dsp:nvSpPr>
        <dsp:cNvPr id="0" name=""/>
        <dsp:cNvSpPr/>
      </dsp:nvSpPr>
      <dsp:spPr>
        <a:xfrm>
          <a:off x="3594" y="3537798"/>
          <a:ext cx="194600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4B431-7E9A-4DB6-BB13-6F961EA06FD7}">
      <dsp:nvSpPr>
        <dsp:cNvPr id="0" name=""/>
        <dsp:cNvSpPr/>
      </dsp:nvSpPr>
      <dsp:spPr>
        <a:xfrm>
          <a:off x="2144196" y="813467"/>
          <a:ext cx="1946002" cy="27244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844550">
            <a:lnSpc>
              <a:spcPct val="90000"/>
            </a:lnSpc>
            <a:spcBef>
              <a:spcPct val="0"/>
            </a:spcBef>
            <a:spcAft>
              <a:spcPct val="35000"/>
            </a:spcAft>
            <a:buNone/>
          </a:pPr>
          <a:r>
            <a:rPr lang="en-US" sz="1900" kern="1200"/>
            <a:t>Step 2: Outliers </a:t>
          </a:r>
        </a:p>
      </dsp:txBody>
      <dsp:txXfrm>
        <a:off x="2144196" y="1848740"/>
        <a:ext cx="1946002" cy="1634641"/>
      </dsp:txXfrm>
    </dsp:sp>
    <dsp:sp modelId="{BAFC5EE1-3FA6-4EA8-A860-89A4F5AD613B}">
      <dsp:nvSpPr>
        <dsp:cNvPr id="0" name=""/>
        <dsp:cNvSpPr/>
      </dsp:nvSpPr>
      <dsp:spPr>
        <a:xfrm>
          <a:off x="2708537" y="1085907"/>
          <a:ext cx="817320" cy="81732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8231" y="1205601"/>
        <a:ext cx="577932" cy="577932"/>
      </dsp:txXfrm>
    </dsp:sp>
    <dsp:sp modelId="{EF0D5275-6FCA-4822-AEE9-A895FCB584BD}">
      <dsp:nvSpPr>
        <dsp:cNvPr id="0" name=""/>
        <dsp:cNvSpPr/>
      </dsp:nvSpPr>
      <dsp:spPr>
        <a:xfrm>
          <a:off x="2144196" y="3537798"/>
          <a:ext cx="194600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D51B9-D7B8-4279-A721-918B476EFF26}">
      <dsp:nvSpPr>
        <dsp:cNvPr id="0" name=""/>
        <dsp:cNvSpPr/>
      </dsp:nvSpPr>
      <dsp:spPr>
        <a:xfrm>
          <a:off x="4284798" y="813467"/>
          <a:ext cx="1946002" cy="27244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844550">
            <a:lnSpc>
              <a:spcPct val="90000"/>
            </a:lnSpc>
            <a:spcBef>
              <a:spcPct val="0"/>
            </a:spcBef>
            <a:spcAft>
              <a:spcPct val="35000"/>
            </a:spcAft>
            <a:buNone/>
          </a:pPr>
          <a:r>
            <a:rPr lang="en-US" sz="1900" kern="1200"/>
            <a:t>Step 3: Handling incorrect Data types </a:t>
          </a:r>
        </a:p>
      </dsp:txBody>
      <dsp:txXfrm>
        <a:off x="4284798" y="1848740"/>
        <a:ext cx="1946002" cy="1634641"/>
      </dsp:txXfrm>
    </dsp:sp>
    <dsp:sp modelId="{C4FFE54D-11F2-4F92-8703-08E06AD7EDEB}">
      <dsp:nvSpPr>
        <dsp:cNvPr id="0" name=""/>
        <dsp:cNvSpPr/>
      </dsp:nvSpPr>
      <dsp:spPr>
        <a:xfrm>
          <a:off x="4849139" y="1085907"/>
          <a:ext cx="817320" cy="81732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8833" y="1205601"/>
        <a:ext cx="577932" cy="577932"/>
      </dsp:txXfrm>
    </dsp:sp>
    <dsp:sp modelId="{A939693D-97FE-4784-BAC7-C1D75BC4342A}">
      <dsp:nvSpPr>
        <dsp:cNvPr id="0" name=""/>
        <dsp:cNvSpPr/>
      </dsp:nvSpPr>
      <dsp:spPr>
        <a:xfrm>
          <a:off x="4284798" y="3537798"/>
          <a:ext cx="194600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9AB20-7AFF-4E8E-A342-F8362BCC170A}">
      <dsp:nvSpPr>
        <dsp:cNvPr id="0" name=""/>
        <dsp:cNvSpPr/>
      </dsp:nvSpPr>
      <dsp:spPr>
        <a:xfrm>
          <a:off x="6425401" y="813467"/>
          <a:ext cx="1946002" cy="27244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844550">
            <a:lnSpc>
              <a:spcPct val="90000"/>
            </a:lnSpc>
            <a:spcBef>
              <a:spcPct val="0"/>
            </a:spcBef>
            <a:spcAft>
              <a:spcPct val="35000"/>
            </a:spcAft>
            <a:buNone/>
          </a:pPr>
          <a:r>
            <a:rPr lang="en-US" sz="1900" kern="1200"/>
            <a:t>Step 4: Creating new features </a:t>
          </a:r>
        </a:p>
      </dsp:txBody>
      <dsp:txXfrm>
        <a:off x="6425401" y="1848740"/>
        <a:ext cx="1946002" cy="1634641"/>
      </dsp:txXfrm>
    </dsp:sp>
    <dsp:sp modelId="{8B621989-2EA7-4FEC-9AF3-4A175A16EA0C}">
      <dsp:nvSpPr>
        <dsp:cNvPr id="0" name=""/>
        <dsp:cNvSpPr/>
      </dsp:nvSpPr>
      <dsp:spPr>
        <a:xfrm>
          <a:off x="6989741" y="1085907"/>
          <a:ext cx="817320" cy="81732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09435" y="1205601"/>
        <a:ext cx="577932" cy="577932"/>
      </dsp:txXfrm>
    </dsp:sp>
    <dsp:sp modelId="{B7E507FA-208F-4115-9609-B6054DC7D14D}">
      <dsp:nvSpPr>
        <dsp:cNvPr id="0" name=""/>
        <dsp:cNvSpPr/>
      </dsp:nvSpPr>
      <dsp:spPr>
        <a:xfrm>
          <a:off x="6425401" y="3537798"/>
          <a:ext cx="194600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35335-1D3D-4B2B-9AB8-9D0CF9FE91AC}">
      <dsp:nvSpPr>
        <dsp:cNvPr id="0" name=""/>
        <dsp:cNvSpPr/>
      </dsp:nvSpPr>
      <dsp:spPr>
        <a:xfrm>
          <a:off x="8566003" y="813467"/>
          <a:ext cx="1946002" cy="27244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844550">
            <a:lnSpc>
              <a:spcPct val="90000"/>
            </a:lnSpc>
            <a:spcBef>
              <a:spcPct val="0"/>
            </a:spcBef>
            <a:spcAft>
              <a:spcPct val="35000"/>
            </a:spcAft>
            <a:buNone/>
          </a:pPr>
          <a:r>
            <a:rPr lang="en-US" sz="1900" kern="1200"/>
            <a:t>Step 5: Data normalization and scaling </a:t>
          </a:r>
        </a:p>
      </dsp:txBody>
      <dsp:txXfrm>
        <a:off x="8566003" y="1848740"/>
        <a:ext cx="1946002" cy="1634641"/>
      </dsp:txXfrm>
    </dsp:sp>
    <dsp:sp modelId="{DA300311-B97F-4CF2-B259-E4AD5BA2F95C}">
      <dsp:nvSpPr>
        <dsp:cNvPr id="0" name=""/>
        <dsp:cNvSpPr/>
      </dsp:nvSpPr>
      <dsp:spPr>
        <a:xfrm>
          <a:off x="9130344" y="1085907"/>
          <a:ext cx="817320" cy="81732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50038" y="1205601"/>
        <a:ext cx="577932" cy="577932"/>
      </dsp:txXfrm>
    </dsp:sp>
    <dsp:sp modelId="{6F3AAD3E-931C-438F-B43B-9CE40719A4F3}">
      <dsp:nvSpPr>
        <dsp:cNvPr id="0" name=""/>
        <dsp:cNvSpPr/>
      </dsp:nvSpPr>
      <dsp:spPr>
        <a:xfrm>
          <a:off x="8566003" y="3537798"/>
          <a:ext cx="194600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DA73B-1B72-4E79-BC1F-9C204386BA81}">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66773-43B0-4EC5-BDCD-6910064224EA}">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063598-41D8-4762-8C85-50BD1FB369C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Clustering is an approach in machine learning that is used to categorize or segment data into subgroups based on similarity. These subgroups are known as clusters. Clustering is an unsupervised machine learning approach. </a:t>
          </a:r>
        </a:p>
      </dsp:txBody>
      <dsp:txXfrm>
        <a:off x="1507738" y="707092"/>
        <a:ext cx="9007861" cy="1305401"/>
      </dsp:txXfrm>
    </dsp:sp>
    <dsp:sp modelId="{1A8E6162-682D-482F-A268-33015BEE6BE7}">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FE87E-5351-426F-A73E-887CA5CFD0D6}">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DDF19-8E8B-4D49-80D5-323ED776488F}">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Clustering is a widely used machine learning approach to segment customers for marketing purposes. </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3820-7A24-6C01-D575-3432B18587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674-BF07-C863-C30A-53C5CDEE19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6A5664-4AFB-060B-EC6D-2CC5498CD9C2}"/>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7F6C44B2-0031-AE2E-7FCF-BFC86E986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2675-3D0E-7F2B-4353-A17AD39BB223}"/>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2795127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7DB1-6CAC-9B20-2B82-FDAE5D0716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9E12AB-D020-C31A-A148-8FC4667FCD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96705-5B0A-08D2-2982-51027FA8D6A3}"/>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878422E1-C2D7-FF8F-C03E-25906C7C4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12FB4-9748-F6CF-7F18-1BD37437D7A7}"/>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402630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1E0EA7-31D8-350A-C5DE-C5AAD22D20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3CDF72-480F-EA1D-0626-BF3782253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3CC46-CAB9-F711-D38B-01D2F29E6893}"/>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FFA86C8E-0F00-077D-1C81-95137399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E81E6-667B-B6BA-13C5-023095B19E5D}"/>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4200147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A637-438F-92FA-11FB-150B496DA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476A25-44FC-71E3-770F-846D928A3A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4D46F-EFF2-E5D4-0F74-9101CB3B6B47}"/>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76E31C30-2AF7-A7E1-DCB5-44125CE63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00C7E-178C-FCC0-78F2-138616081D67}"/>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383321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59B5-A36A-0C79-4B7B-91F0C96A53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C5264-40B3-595C-283C-A950595D2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E7C0AC-8BD8-72ED-8B66-263B4C379597}"/>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A006EAF1-B2F0-E661-E58B-CE836737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EBAB0-E5AD-340F-A282-C2E9119994C2}"/>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212404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E77F-E5C4-8BC3-A1FB-6AB7E02DE5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FC3BEF-AD8C-8AC2-3989-35137FB0D9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B799BE-B912-8395-403B-1CCD867058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9AC45D-F4B3-1AAB-A337-394F2E02B579}"/>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6" name="Footer Placeholder 5">
            <a:extLst>
              <a:ext uri="{FF2B5EF4-FFF2-40B4-BE49-F238E27FC236}">
                <a16:creationId xmlns:a16="http://schemas.microsoft.com/office/drawing/2014/main" id="{21AB3AE1-C893-FB44-E85B-917EE64F66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9EDB-8E62-B07A-6066-4CA7F817E570}"/>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255645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EA92-BDB8-CADD-F7FC-07D3D6B631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65AA41-C0D0-2305-6552-EAC9D20C1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6AA3B0-8ABD-4087-6BBF-0340F1D0F3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3FCB6-8440-DB83-D172-54B643022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AC9DF-5DA8-9011-0466-DE959092CB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CB6CDD-D074-9822-3BCE-3FD6D3272261}"/>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8" name="Footer Placeholder 7">
            <a:extLst>
              <a:ext uri="{FF2B5EF4-FFF2-40B4-BE49-F238E27FC236}">
                <a16:creationId xmlns:a16="http://schemas.microsoft.com/office/drawing/2014/main" id="{B120CE69-6C3D-01F0-9A7D-491A67DFC0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A14FD3-FB08-E4EA-9099-541990E266B3}"/>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190791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9238-3B1C-2007-997D-A73CA5E21E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4F8AE1-57F7-2EEE-C23D-A2401909DFD0}"/>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4" name="Footer Placeholder 3">
            <a:extLst>
              <a:ext uri="{FF2B5EF4-FFF2-40B4-BE49-F238E27FC236}">
                <a16:creationId xmlns:a16="http://schemas.microsoft.com/office/drawing/2014/main" id="{DF696BDD-2736-0EC2-FC91-2AE8B868D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E40F7-C4EC-CC29-F43A-FD3B2D83336D}"/>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413628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75128-49D5-758F-C69D-A73C1D8AF2C1}"/>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3" name="Footer Placeholder 2">
            <a:extLst>
              <a:ext uri="{FF2B5EF4-FFF2-40B4-BE49-F238E27FC236}">
                <a16:creationId xmlns:a16="http://schemas.microsoft.com/office/drawing/2014/main" id="{D438E044-E31E-9FD8-0126-5382F56D7E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A8B31-E08C-9177-3605-8A3EC1E1996D}"/>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25586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7C8F-A43D-4E1C-C7B6-C47FF4CEF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2CB9C-5B13-427F-ED95-B10DFB8DBB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33E2F-DF49-CBE7-009A-EBCA474E1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5CDBF-2673-E66C-FE8A-1E6C72835AFF}"/>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6" name="Footer Placeholder 5">
            <a:extLst>
              <a:ext uri="{FF2B5EF4-FFF2-40B4-BE49-F238E27FC236}">
                <a16:creationId xmlns:a16="http://schemas.microsoft.com/office/drawing/2014/main" id="{809E02F0-AA95-EA76-E574-3C5736494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2D151-DBE9-E6EA-FB98-89F6EC4635EF}"/>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401599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4E75-792D-B11A-7511-A7282EA3D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5323BF-7DAE-949C-BA4D-4D5D68583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0CC19-8BA5-59B6-0835-3E9729016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294BB-41EF-C0A5-C3A5-AA8CCDA09715}"/>
              </a:ext>
            </a:extLst>
          </p:cNvPr>
          <p:cNvSpPr>
            <a:spLocks noGrp="1"/>
          </p:cNvSpPr>
          <p:nvPr>
            <p:ph type="dt" sz="half" idx="10"/>
          </p:nvPr>
        </p:nvSpPr>
        <p:spPr/>
        <p:txBody>
          <a:bodyPr/>
          <a:lstStyle/>
          <a:p>
            <a:fld id="{E33F4641-221B-4F91-AE18-167C06B2663F}" type="datetimeFigureOut">
              <a:rPr lang="en-US" smtClean="0"/>
              <a:t>8/23/2023</a:t>
            </a:fld>
            <a:endParaRPr lang="en-US"/>
          </a:p>
        </p:txBody>
      </p:sp>
      <p:sp>
        <p:nvSpPr>
          <p:cNvPr id="6" name="Footer Placeholder 5">
            <a:extLst>
              <a:ext uri="{FF2B5EF4-FFF2-40B4-BE49-F238E27FC236}">
                <a16:creationId xmlns:a16="http://schemas.microsoft.com/office/drawing/2014/main" id="{EFD9FA53-6A5B-38A1-5AC7-6C4D308F0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87412-4ED9-8A4C-4A00-0EF7266C5E23}"/>
              </a:ext>
            </a:extLst>
          </p:cNvPr>
          <p:cNvSpPr>
            <a:spLocks noGrp="1"/>
          </p:cNvSpPr>
          <p:nvPr>
            <p:ph type="sldNum" sz="quarter" idx="12"/>
          </p:nvPr>
        </p:nvSpPr>
        <p:spPr/>
        <p:txBody>
          <a:bodyPr/>
          <a:lstStyle/>
          <a:p>
            <a:fld id="{66DD323D-6E99-488A-87C9-ACA1A2DE8D53}" type="slidenum">
              <a:rPr lang="en-US" smtClean="0"/>
              <a:t>‹#›</a:t>
            </a:fld>
            <a:endParaRPr lang="en-US"/>
          </a:p>
        </p:txBody>
      </p:sp>
    </p:spTree>
    <p:extLst>
      <p:ext uri="{BB962C8B-B14F-4D97-AF65-F5344CB8AC3E}">
        <p14:creationId xmlns:p14="http://schemas.microsoft.com/office/powerpoint/2010/main" val="3873432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62BD9-3114-2D27-9BB6-9650301C2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2B1042-D7CF-4B2A-FF7D-3D6A33CB3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5DFB60-7FAB-5BE1-B4C4-D5674973B5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F4641-221B-4F91-AE18-167C06B2663F}" type="datetimeFigureOut">
              <a:rPr lang="en-US" smtClean="0"/>
              <a:t>8/23/2023</a:t>
            </a:fld>
            <a:endParaRPr lang="en-US"/>
          </a:p>
        </p:txBody>
      </p:sp>
      <p:sp>
        <p:nvSpPr>
          <p:cNvPr id="5" name="Footer Placeholder 4">
            <a:extLst>
              <a:ext uri="{FF2B5EF4-FFF2-40B4-BE49-F238E27FC236}">
                <a16:creationId xmlns:a16="http://schemas.microsoft.com/office/drawing/2014/main" id="{88FA8461-30E5-A7A6-8AE6-15216B68D6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518FDD-C1C5-BA47-47BF-93ED4EC09D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D323D-6E99-488A-87C9-ACA1A2DE8D53}" type="slidenum">
              <a:rPr lang="en-US" smtClean="0"/>
              <a:t>‹#›</a:t>
            </a:fld>
            <a:endParaRPr lang="en-US"/>
          </a:p>
        </p:txBody>
      </p:sp>
    </p:spTree>
    <p:extLst>
      <p:ext uri="{BB962C8B-B14F-4D97-AF65-F5344CB8AC3E}">
        <p14:creationId xmlns:p14="http://schemas.microsoft.com/office/powerpoint/2010/main" val="29179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Digital graphs and numbers in 3D">
            <a:extLst>
              <a:ext uri="{FF2B5EF4-FFF2-40B4-BE49-F238E27FC236}">
                <a16:creationId xmlns:a16="http://schemas.microsoft.com/office/drawing/2014/main" id="{0BA942B7-3D7A-29DB-9C8E-79ABD7766A76}"/>
              </a:ext>
            </a:extLst>
          </p:cNvPr>
          <p:cNvPicPr>
            <a:picLocks noChangeAspect="1"/>
          </p:cNvPicPr>
          <p:nvPr/>
        </p:nvPicPr>
        <p:blipFill rotWithShape="1">
          <a:blip r:embed="rId2"/>
          <a:srcRect t="9783" b="5948"/>
          <a:stretch/>
        </p:blipFill>
        <p:spPr>
          <a:xfrm>
            <a:off x="-3047" y="10"/>
            <a:ext cx="12191999" cy="6857990"/>
          </a:xfrm>
          <a:prstGeom prst="rect">
            <a:avLst/>
          </a:prstGeom>
        </p:spPr>
      </p:pic>
      <p:sp>
        <p:nvSpPr>
          <p:cNvPr id="23"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4D1B4-5A13-E5C0-2C72-8914E3A2DE5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0" i="0">
                <a:solidFill>
                  <a:srgbClr val="FFFFFF"/>
                </a:solidFill>
                <a:effectLst/>
                <a:latin typeface="Söhne"/>
              </a:rPr>
              <a:t>Utilizing AI for Customer Segmentation in Banking</a:t>
            </a:r>
            <a:endParaRPr lang="en-US" sz="5200">
              <a:solidFill>
                <a:srgbClr val="FFFFFF"/>
              </a:solidFill>
            </a:endParaRPr>
          </a:p>
        </p:txBody>
      </p:sp>
      <p:sp>
        <p:nvSpPr>
          <p:cNvPr id="3" name="Subtitle 2">
            <a:extLst>
              <a:ext uri="{FF2B5EF4-FFF2-40B4-BE49-F238E27FC236}">
                <a16:creationId xmlns:a16="http://schemas.microsoft.com/office/drawing/2014/main" id="{7ED0E9AA-5357-3FD6-20B1-ECAC1D52073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b="0" i="0">
                <a:solidFill>
                  <a:srgbClr val="FFFFFF"/>
                </a:solidFill>
                <a:effectLst/>
                <a:latin typeface="Söhne"/>
              </a:rPr>
              <a:t>Identifying High Spending Customers through Clustering</a:t>
            </a:r>
            <a:endParaRPr lang="en-US">
              <a:solidFill>
                <a:srgbClr val="FFFFFF"/>
              </a:solidFill>
            </a:endParaRPr>
          </a:p>
        </p:txBody>
      </p:sp>
    </p:spTree>
    <p:extLst>
      <p:ext uri="{BB962C8B-B14F-4D97-AF65-F5344CB8AC3E}">
        <p14:creationId xmlns:p14="http://schemas.microsoft.com/office/powerpoint/2010/main" val="34372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79F85-0A75-5D74-BF2F-423B51AB626C}"/>
              </a:ext>
            </a:extLst>
          </p:cNvPr>
          <p:cNvSpPr>
            <a:spLocks noGrp="1"/>
          </p:cNvSpPr>
          <p:nvPr>
            <p:ph type="title"/>
          </p:nvPr>
        </p:nvSpPr>
        <p:spPr>
          <a:xfrm>
            <a:off x="630936" y="502920"/>
            <a:ext cx="3419856" cy="1463040"/>
          </a:xfrm>
        </p:spPr>
        <p:txBody>
          <a:bodyPr anchor="ctr">
            <a:normAutofit/>
          </a:bodyPr>
          <a:lstStyle/>
          <a:p>
            <a:r>
              <a:rPr lang="en-US" sz="4800"/>
              <a:t>Step 2 Uploading </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829804-ED32-C532-2DD1-F70CFC3F3614}"/>
              </a:ext>
            </a:extLst>
          </p:cNvPr>
          <p:cNvSpPr>
            <a:spLocks noGrp="1"/>
          </p:cNvSpPr>
          <p:nvPr>
            <p:ph idx="1"/>
          </p:nvPr>
        </p:nvSpPr>
        <p:spPr>
          <a:xfrm>
            <a:off x="4654295" y="502920"/>
            <a:ext cx="6894576" cy="1463040"/>
          </a:xfrm>
        </p:spPr>
        <p:txBody>
          <a:bodyPr anchor="ctr">
            <a:normAutofit/>
          </a:bodyPr>
          <a:lstStyle/>
          <a:p>
            <a:r>
              <a:rPr lang="en-US" sz="2200">
                <a:effectLst/>
                <a:latin typeface="Times New Roman" panose="02020603050405020304" pitchFamily="18" charset="0"/>
                <a:ea typeface="Calibri" panose="020F0502020204030204" pitchFamily="34" charset="0"/>
                <a:cs typeface="Arial" panose="020B0604020202020204" pitchFamily="34" charset="0"/>
              </a:rPr>
              <a:t>Next, the CSV file is uploaded to Python data frame structure and checked for proper reading</a:t>
            </a:r>
            <a:endParaRPr lang="en-US" sz="2200"/>
          </a:p>
        </p:txBody>
      </p:sp>
      <p:pic>
        <p:nvPicPr>
          <p:cNvPr id="4" name="Picture 3" descr="A screenshot of a computer&#10;&#10;Description automatically generated">
            <a:extLst>
              <a:ext uri="{FF2B5EF4-FFF2-40B4-BE49-F238E27FC236}">
                <a16:creationId xmlns:a16="http://schemas.microsoft.com/office/drawing/2014/main" id="{505340C6-5EB1-18F8-432E-02A2F5167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804" y="2290936"/>
            <a:ext cx="9716199" cy="3959352"/>
          </a:xfrm>
          <a:prstGeom prst="rect">
            <a:avLst/>
          </a:prstGeom>
        </p:spPr>
      </p:pic>
    </p:spTree>
    <p:extLst>
      <p:ext uri="{BB962C8B-B14F-4D97-AF65-F5344CB8AC3E}">
        <p14:creationId xmlns:p14="http://schemas.microsoft.com/office/powerpoint/2010/main" val="2900173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1E9CB-30B5-A6ED-B16F-E1C322CB74F9}"/>
              </a:ext>
            </a:extLst>
          </p:cNvPr>
          <p:cNvSpPr>
            <a:spLocks noGrp="1"/>
          </p:cNvSpPr>
          <p:nvPr>
            <p:ph type="title"/>
          </p:nvPr>
        </p:nvSpPr>
        <p:spPr>
          <a:xfrm>
            <a:off x="1057025" y="922644"/>
            <a:ext cx="5040285" cy="1169585"/>
          </a:xfrm>
        </p:spPr>
        <p:txBody>
          <a:bodyPr anchor="b">
            <a:normAutofit/>
          </a:bodyPr>
          <a:lstStyle/>
          <a:p>
            <a:r>
              <a:rPr lang="en-US" sz="3600" dirty="0"/>
              <a:t>Step 3 Data preview </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299253-D60C-30D2-854C-92338C9B6541}"/>
              </a:ext>
            </a:extLst>
          </p:cNvPr>
          <p:cNvSpPr>
            <a:spLocks noGrp="1"/>
          </p:cNvSpPr>
          <p:nvPr>
            <p:ph idx="1"/>
          </p:nvPr>
        </p:nvSpPr>
        <p:spPr>
          <a:xfrm>
            <a:off x="750915" y="2900516"/>
            <a:ext cx="5040285" cy="2994275"/>
          </a:xfrm>
        </p:spPr>
        <p:txBody>
          <a:bodyPr anchor="ctr">
            <a:normAutofit/>
          </a:bodyPr>
          <a:lstStyle/>
          <a:p>
            <a:endParaRPr lang="en-US" sz="2000" dirty="0">
              <a:effectLst/>
              <a:latin typeface="Times New Roman" panose="02020603050405020304" pitchFamily="18"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Calibri" panose="020F0502020204030204" pitchFamily="34" charset="0"/>
                <a:cs typeface="Arial" panose="020B0604020202020204" pitchFamily="34" charset="0"/>
              </a:rPr>
              <a:t>The number of records retrieved is 1,048,575 represented by 38 attributes:</a:t>
            </a:r>
          </a:p>
          <a:p>
            <a:endParaRPr lang="en-US" sz="2000" dirty="0"/>
          </a:p>
        </p:txBody>
      </p:sp>
      <p:pic>
        <p:nvPicPr>
          <p:cNvPr id="4" name="Picture 3" descr="A screenshot of a computer&#10;&#10;Description automatically generated">
            <a:extLst>
              <a:ext uri="{FF2B5EF4-FFF2-40B4-BE49-F238E27FC236}">
                <a16:creationId xmlns:a16="http://schemas.microsoft.com/office/drawing/2014/main" id="{78D9CC41-680F-ACC5-E791-930BD827D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806" y="942874"/>
            <a:ext cx="6704793" cy="3067441"/>
          </a:xfrm>
          <a:prstGeom prst="rect">
            <a:avLst/>
          </a:prstGeom>
        </p:spPr>
      </p:pic>
      <p:pic>
        <p:nvPicPr>
          <p:cNvPr id="5" name="Picture 4" descr="A white rectangular object with a black border&#10;&#10;Description automatically generated">
            <a:extLst>
              <a:ext uri="{FF2B5EF4-FFF2-40B4-BE49-F238E27FC236}">
                <a16:creationId xmlns:a16="http://schemas.microsoft.com/office/drawing/2014/main" id="{36FB708E-CB89-0B8F-0FA4-397BA7599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452" y="4605518"/>
            <a:ext cx="6523303" cy="831720"/>
          </a:xfrm>
          <a:prstGeom prst="rect">
            <a:avLst/>
          </a:prstGeom>
        </p:spPr>
      </p:pic>
    </p:spTree>
    <p:extLst>
      <p:ext uri="{BB962C8B-B14F-4D97-AF65-F5344CB8AC3E}">
        <p14:creationId xmlns:p14="http://schemas.microsoft.com/office/powerpoint/2010/main" val="427356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BE41-904B-0B27-D3EE-44B7AD825FD9}"/>
              </a:ext>
            </a:extLst>
          </p:cNvPr>
          <p:cNvSpPr>
            <a:spLocks noGrp="1"/>
          </p:cNvSpPr>
          <p:nvPr>
            <p:ph type="title"/>
          </p:nvPr>
        </p:nvSpPr>
        <p:spPr>
          <a:xfrm>
            <a:off x="761840" y="1138265"/>
            <a:ext cx="4651204" cy="1401183"/>
          </a:xfrm>
        </p:spPr>
        <p:txBody>
          <a:bodyPr anchor="t">
            <a:normAutofit/>
          </a:bodyPr>
          <a:lstStyle/>
          <a:p>
            <a:r>
              <a:rPr lang="en-US" sz="3200"/>
              <a:t>Step 4 Descriptive Statistics </a:t>
            </a:r>
          </a:p>
        </p:txBody>
      </p:sp>
      <p:cxnSp>
        <p:nvCxnSpPr>
          <p:cNvPr id="3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68B2D3-62B9-1F56-F6DE-4942FA3C62CA}"/>
              </a:ext>
            </a:extLst>
          </p:cNvPr>
          <p:cNvSpPr>
            <a:spLocks noGrp="1"/>
          </p:cNvSpPr>
          <p:nvPr>
            <p:ph idx="1"/>
          </p:nvPr>
        </p:nvSpPr>
        <p:spPr>
          <a:xfrm>
            <a:off x="761839" y="2551176"/>
            <a:ext cx="4651205" cy="3602935"/>
          </a:xfrm>
        </p:spPr>
        <p:txBody>
          <a:bodyPr>
            <a:normAutofit/>
          </a:bodyPr>
          <a:lstStyle/>
          <a:p>
            <a:r>
              <a:rPr lang="en-US" sz="2000">
                <a:effectLst/>
                <a:latin typeface="Times New Roman" panose="02020603050405020304" pitchFamily="18" charset="0"/>
                <a:ea typeface="Calibri" panose="020F0502020204030204" pitchFamily="34" charset="0"/>
                <a:cs typeface="Arial" panose="020B0604020202020204" pitchFamily="34" charset="0"/>
              </a:rPr>
              <a:t>Descriptive statistics are needed to be run against the data columns that would become variables in the model</a:t>
            </a:r>
          </a:p>
          <a:p>
            <a:r>
              <a:rPr lang="en-US" sz="2000">
                <a:effectLst/>
                <a:latin typeface="Times New Roman" panose="02020603050405020304" pitchFamily="18" charset="0"/>
                <a:ea typeface="Calibri" panose="020F0502020204030204" pitchFamily="34" charset="0"/>
                <a:cs typeface="Arial" panose="020B0604020202020204" pitchFamily="34" charset="0"/>
              </a:rPr>
              <a:t>Column names, non-null count and datatype are listed for all columns - as shown in the next figure:</a:t>
            </a:r>
          </a:p>
          <a:p>
            <a:endParaRPr lang="en-US" sz="2000" dirty="0"/>
          </a:p>
        </p:txBody>
      </p:sp>
      <p:pic>
        <p:nvPicPr>
          <p:cNvPr id="5" name="Picture 4">
            <a:extLst>
              <a:ext uri="{FF2B5EF4-FFF2-40B4-BE49-F238E27FC236}">
                <a16:creationId xmlns:a16="http://schemas.microsoft.com/office/drawing/2014/main" id="{08FEFD80-852E-0CFE-3BED-325895A1C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353" y="443373"/>
            <a:ext cx="3838718" cy="6154775"/>
          </a:xfrm>
          <a:prstGeom prst="rect">
            <a:avLst/>
          </a:prstGeom>
        </p:spPr>
      </p:pic>
    </p:spTree>
    <p:extLst>
      <p:ext uri="{BB962C8B-B14F-4D97-AF65-F5344CB8AC3E}">
        <p14:creationId xmlns:p14="http://schemas.microsoft.com/office/powerpoint/2010/main" val="166631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E444E-E604-B376-0B3A-3B5B2B6921B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More data understanding </a:t>
            </a:r>
          </a:p>
        </p:txBody>
      </p:sp>
      <p:pic>
        <p:nvPicPr>
          <p:cNvPr id="4" name="Content Placeholder 3" descr="A screenshot of a computer&#10;&#10;Description automatically generated">
            <a:extLst>
              <a:ext uri="{FF2B5EF4-FFF2-40B4-BE49-F238E27FC236}">
                <a16:creationId xmlns:a16="http://schemas.microsoft.com/office/drawing/2014/main" id="{D0F1D6AE-CB5F-1F7F-DF2B-1F3EC3F4A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80018"/>
            <a:ext cx="6780700" cy="4695634"/>
          </a:xfrm>
          <a:prstGeom prst="rect">
            <a:avLst/>
          </a:prstGeom>
        </p:spPr>
      </p:pic>
    </p:spTree>
    <p:extLst>
      <p:ext uri="{BB962C8B-B14F-4D97-AF65-F5344CB8AC3E}">
        <p14:creationId xmlns:p14="http://schemas.microsoft.com/office/powerpoint/2010/main" val="27340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9CEA2-F43B-68BE-837C-A128140B16C8}"/>
              </a:ext>
            </a:extLst>
          </p:cNvPr>
          <p:cNvSpPr>
            <a:spLocks noGrp="1"/>
          </p:cNvSpPr>
          <p:nvPr>
            <p:ph type="title"/>
          </p:nvPr>
        </p:nvSpPr>
        <p:spPr>
          <a:xfrm>
            <a:off x="630936" y="639520"/>
            <a:ext cx="3429000" cy="1719072"/>
          </a:xfrm>
        </p:spPr>
        <p:txBody>
          <a:bodyPr anchor="b">
            <a:normAutofit/>
          </a:bodyPr>
          <a:lstStyle/>
          <a:p>
            <a:r>
              <a:rPr lang="en-US" sz="3800">
                <a:effectLst/>
                <a:latin typeface="Times New Roman" panose="02020603050405020304" pitchFamily="18" charset="0"/>
                <a:ea typeface="Calibri" panose="020F0502020204030204" pitchFamily="34" charset="0"/>
                <a:cs typeface="Arial" panose="020B0604020202020204" pitchFamily="34" charset="0"/>
              </a:rPr>
              <a:t>Step 5 Exploratory data analysis (EDA) </a:t>
            </a:r>
            <a:endParaRPr lang="en-US" sz="3800"/>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15A95B-6DCE-6E0C-C02D-7D71F788B9E3}"/>
              </a:ext>
            </a:extLst>
          </p:cNvPr>
          <p:cNvSpPr>
            <a:spLocks noGrp="1"/>
          </p:cNvSpPr>
          <p:nvPr>
            <p:ph idx="1"/>
          </p:nvPr>
        </p:nvSpPr>
        <p:spPr>
          <a:xfrm>
            <a:off x="630936" y="2807208"/>
            <a:ext cx="3429000" cy="3410712"/>
          </a:xfrm>
        </p:spPr>
        <p:txBody>
          <a:bodyPr anchor="t">
            <a:normAutofit/>
          </a:bodyPr>
          <a:lstStyle/>
          <a:p>
            <a:r>
              <a:rPr lang="en-US" sz="2200" dirty="0">
                <a:effectLst/>
                <a:latin typeface="Times New Roman" panose="02020603050405020304" pitchFamily="18" charset="0"/>
                <a:ea typeface="Calibri" panose="020F0502020204030204" pitchFamily="34" charset="0"/>
                <a:cs typeface="Arial" panose="020B0604020202020204" pitchFamily="34" charset="0"/>
              </a:rPr>
              <a:t>EDA is used to analyze and investigate data sets and summarize their main characteristics, often employing data visualization methods</a:t>
            </a:r>
            <a:endParaRPr lang="en-US" sz="2200" dirty="0">
              <a:latin typeface="Times New Roman" panose="02020603050405020304" pitchFamily="18" charset="0"/>
              <a:ea typeface="Calibri" panose="020F0502020204030204" pitchFamily="34" charset="0"/>
              <a:cs typeface="Arial" panose="020B0604020202020204" pitchFamily="34" charset="0"/>
            </a:endParaRPr>
          </a:p>
        </p:txBody>
      </p:sp>
      <p:pic>
        <p:nvPicPr>
          <p:cNvPr id="4" name="Picture 3" descr="A screen shot of a graph&#10;&#10;Description automatically generated">
            <a:extLst>
              <a:ext uri="{FF2B5EF4-FFF2-40B4-BE49-F238E27FC236}">
                <a16:creationId xmlns:a16="http://schemas.microsoft.com/office/drawing/2014/main" id="{F7B45D05-1647-B910-8285-5603FED0B829}"/>
              </a:ext>
            </a:extLst>
          </p:cNvPr>
          <p:cNvPicPr>
            <a:picLocks noChangeAspect="1"/>
          </p:cNvPicPr>
          <p:nvPr/>
        </p:nvPicPr>
        <p:blipFill>
          <a:blip r:embed="rId2"/>
          <a:stretch>
            <a:fillRect/>
          </a:stretch>
        </p:blipFill>
        <p:spPr>
          <a:xfrm>
            <a:off x="4654296" y="935031"/>
            <a:ext cx="6903720" cy="4987937"/>
          </a:xfrm>
          <a:prstGeom prst="rect">
            <a:avLst/>
          </a:prstGeom>
        </p:spPr>
      </p:pic>
    </p:spTree>
    <p:extLst>
      <p:ext uri="{BB962C8B-B14F-4D97-AF65-F5344CB8AC3E}">
        <p14:creationId xmlns:p14="http://schemas.microsoft.com/office/powerpoint/2010/main" val="217963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767B068-75CB-3E41-AE82-AD3E30552F0E}"/>
              </a:ext>
            </a:extLst>
          </p:cNvPr>
          <p:cNvPicPr>
            <a:picLocks noChangeAspect="1"/>
          </p:cNvPicPr>
          <p:nvPr/>
        </p:nvPicPr>
        <p:blipFill>
          <a:blip r:embed="rId2"/>
          <a:stretch>
            <a:fillRect/>
          </a:stretch>
        </p:blipFill>
        <p:spPr>
          <a:xfrm>
            <a:off x="101174" y="1673390"/>
            <a:ext cx="6716272" cy="3727530"/>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22E7CA91-881B-9C80-FEFF-C99AAAA125E8}"/>
              </a:ext>
            </a:extLst>
          </p:cNvPr>
          <p:cNvPicPr>
            <a:picLocks noChangeAspect="1"/>
          </p:cNvPicPr>
          <p:nvPr/>
        </p:nvPicPr>
        <p:blipFill>
          <a:blip r:embed="rId3"/>
          <a:stretch>
            <a:fillRect/>
          </a:stretch>
        </p:blipFill>
        <p:spPr>
          <a:xfrm>
            <a:off x="6954962" y="1730477"/>
            <a:ext cx="4919553" cy="3529780"/>
          </a:xfrm>
          <a:prstGeom prst="rect">
            <a:avLst/>
          </a:prstGeom>
        </p:spPr>
      </p:pic>
    </p:spTree>
    <p:extLst>
      <p:ext uri="{BB962C8B-B14F-4D97-AF65-F5344CB8AC3E}">
        <p14:creationId xmlns:p14="http://schemas.microsoft.com/office/powerpoint/2010/main" val="24881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67DA27F8-C3AE-8D07-1893-D4135F1EC473}"/>
              </a:ext>
            </a:extLst>
          </p:cNvPr>
          <p:cNvPicPr>
            <a:picLocks noChangeAspect="1"/>
          </p:cNvPicPr>
          <p:nvPr/>
        </p:nvPicPr>
        <p:blipFill>
          <a:blip r:embed="rId2"/>
          <a:stretch>
            <a:fillRect/>
          </a:stretch>
        </p:blipFill>
        <p:spPr>
          <a:xfrm>
            <a:off x="643467" y="1800874"/>
            <a:ext cx="5294716" cy="3256250"/>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1" descr="A graph with blue bars&#10;&#10;Description automatically generated with medium confidence">
            <a:extLst>
              <a:ext uri="{FF2B5EF4-FFF2-40B4-BE49-F238E27FC236}">
                <a16:creationId xmlns:a16="http://schemas.microsoft.com/office/drawing/2014/main" id="{AA632A4A-262F-0508-DD2C-79B34EF2FBB6}"/>
              </a:ext>
            </a:extLst>
          </p:cNvPr>
          <p:cNvPicPr>
            <a:picLocks noChangeAspect="1"/>
          </p:cNvPicPr>
          <p:nvPr/>
        </p:nvPicPr>
        <p:blipFill>
          <a:blip r:embed="rId3"/>
          <a:stretch>
            <a:fillRect/>
          </a:stretch>
        </p:blipFill>
        <p:spPr>
          <a:xfrm>
            <a:off x="6253817" y="1476574"/>
            <a:ext cx="5294715" cy="3904851"/>
          </a:xfrm>
          <a:prstGeom prst="rect">
            <a:avLst/>
          </a:prstGeom>
        </p:spPr>
      </p:pic>
    </p:spTree>
    <p:extLst>
      <p:ext uri="{BB962C8B-B14F-4D97-AF65-F5344CB8AC3E}">
        <p14:creationId xmlns:p14="http://schemas.microsoft.com/office/powerpoint/2010/main" val="30343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aph with numbers and text&#10;&#10;Description automatically generated with medium confidence">
            <a:extLst>
              <a:ext uri="{FF2B5EF4-FFF2-40B4-BE49-F238E27FC236}">
                <a16:creationId xmlns:a16="http://schemas.microsoft.com/office/drawing/2014/main" id="{A3A510E5-7DFE-129A-22AA-940330B76C9C}"/>
              </a:ext>
            </a:extLst>
          </p:cNvPr>
          <p:cNvPicPr>
            <a:picLocks noChangeAspect="1"/>
          </p:cNvPicPr>
          <p:nvPr/>
        </p:nvPicPr>
        <p:blipFill rotWithShape="1">
          <a:blip r:embed="rId2"/>
          <a:srcRect r="27213" b="1"/>
          <a:stretch/>
        </p:blipFill>
        <p:spPr>
          <a:xfrm>
            <a:off x="164415" y="547357"/>
            <a:ext cx="5668684" cy="5743618"/>
          </a:xfrm>
          <a:prstGeom prst="rect">
            <a:avLst/>
          </a:prstGeom>
        </p:spPr>
      </p:pic>
      <p:pic>
        <p:nvPicPr>
          <p:cNvPr id="4" name="Picture 3" descr="A graph of blue dots&#10;&#10;Description automatically generated">
            <a:extLst>
              <a:ext uri="{FF2B5EF4-FFF2-40B4-BE49-F238E27FC236}">
                <a16:creationId xmlns:a16="http://schemas.microsoft.com/office/drawing/2014/main" id="{B97DF021-5972-5C56-CDE9-BAAE2D562F6E}"/>
              </a:ext>
            </a:extLst>
          </p:cNvPr>
          <p:cNvPicPr>
            <a:picLocks noChangeAspect="1"/>
          </p:cNvPicPr>
          <p:nvPr/>
        </p:nvPicPr>
        <p:blipFill rotWithShape="1">
          <a:blip r:embed="rId3"/>
          <a:srcRect l="10743" r="23800"/>
          <a:stretch/>
        </p:blipFill>
        <p:spPr>
          <a:xfrm>
            <a:off x="6076335" y="557189"/>
            <a:ext cx="5793933" cy="5743618"/>
          </a:xfrm>
          <a:prstGeom prst="rect">
            <a:avLst/>
          </a:prstGeom>
        </p:spPr>
      </p:pic>
    </p:spTree>
    <p:extLst>
      <p:ext uri="{BB962C8B-B14F-4D97-AF65-F5344CB8AC3E}">
        <p14:creationId xmlns:p14="http://schemas.microsoft.com/office/powerpoint/2010/main" val="26877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08913-7FC9-1E33-4785-4CDED05C5CF4}"/>
              </a:ext>
            </a:extLst>
          </p:cNvPr>
          <p:cNvSpPr>
            <a:spLocks noGrp="1"/>
          </p:cNvSpPr>
          <p:nvPr>
            <p:ph type="ctrTitle"/>
          </p:nvPr>
        </p:nvSpPr>
        <p:spPr>
          <a:xfrm>
            <a:off x="890338" y="640080"/>
            <a:ext cx="3734014" cy="3566160"/>
          </a:xfrm>
        </p:spPr>
        <p:txBody>
          <a:bodyPr anchor="b">
            <a:normAutofit/>
          </a:bodyPr>
          <a:lstStyle/>
          <a:p>
            <a:pPr algn="l"/>
            <a:r>
              <a:rPr lang="en-US" sz="5400"/>
              <a:t>Chapter 3 Data Preparation</a:t>
            </a:r>
          </a:p>
        </p:txBody>
      </p:sp>
      <p:sp>
        <p:nvSpPr>
          <p:cNvPr id="3" name="Content Placeholder 2">
            <a:extLst>
              <a:ext uri="{FF2B5EF4-FFF2-40B4-BE49-F238E27FC236}">
                <a16:creationId xmlns:a16="http://schemas.microsoft.com/office/drawing/2014/main" id="{6EEE23D1-6F51-8402-1C49-822ED40E2B7F}"/>
              </a:ext>
            </a:extLst>
          </p:cNvPr>
          <p:cNvSpPr>
            <a:spLocks noGrp="1"/>
          </p:cNvSpPr>
          <p:nvPr>
            <p:ph type="subTitle" idx="1"/>
          </p:nvPr>
        </p:nvSpPr>
        <p:spPr>
          <a:xfrm>
            <a:off x="890339" y="4636008"/>
            <a:ext cx="3734014" cy="1572768"/>
          </a:xfrm>
        </p:spPr>
        <p:txBody>
          <a:bodyPr>
            <a:normAutofit/>
          </a:bodyPr>
          <a:lstStyle/>
          <a:p>
            <a:pPr algn="l"/>
            <a:r>
              <a:rPr lang="en-US" dirty="0">
                <a:effectLst/>
                <a:latin typeface="Times New Roman" panose="02020603050405020304" pitchFamily="18" charset="0"/>
                <a:ea typeface="Calibri" panose="020F0502020204030204" pitchFamily="34" charset="0"/>
                <a:cs typeface="Arial" panose="020B0604020202020204" pitchFamily="34" charset="0"/>
              </a:rPr>
              <a:t>In this stage, it's important to make sure the data is able to be processed by the clustering model</a:t>
            </a:r>
            <a:endParaRPr lang="en-US" dirty="0"/>
          </a:p>
        </p:txBody>
      </p:sp>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omputer server&#10;&#10;Description automatically generated">
            <a:extLst>
              <a:ext uri="{FF2B5EF4-FFF2-40B4-BE49-F238E27FC236}">
                <a16:creationId xmlns:a16="http://schemas.microsoft.com/office/drawing/2014/main" id="{2D639090-E692-F755-2A91-8FBF9C2F4F49}"/>
              </a:ext>
            </a:extLst>
          </p:cNvPr>
          <p:cNvPicPr>
            <a:picLocks noChangeAspect="1"/>
          </p:cNvPicPr>
          <p:nvPr/>
        </p:nvPicPr>
        <p:blipFill rotWithShape="1">
          <a:blip r:embed="rId2"/>
          <a:srcRect l="14500" r="290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4113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10CC-04B7-8679-6820-0EBA342C0ABA}"/>
              </a:ext>
            </a:extLst>
          </p:cNvPr>
          <p:cNvSpPr>
            <a:spLocks noGrp="1"/>
          </p:cNvSpPr>
          <p:nvPr>
            <p:ph type="title"/>
          </p:nvPr>
        </p:nvSpPr>
        <p:spPr/>
        <p:txBody>
          <a:bodyPr/>
          <a:lstStyle/>
          <a:p>
            <a:r>
              <a:rPr lang="en-US" dirty="0"/>
              <a:t>5 steps for data preparation </a:t>
            </a:r>
          </a:p>
        </p:txBody>
      </p:sp>
      <p:graphicFrame>
        <p:nvGraphicFramePr>
          <p:cNvPr id="5" name="Content Placeholder 2">
            <a:extLst>
              <a:ext uri="{FF2B5EF4-FFF2-40B4-BE49-F238E27FC236}">
                <a16:creationId xmlns:a16="http://schemas.microsoft.com/office/drawing/2014/main" id="{EFE01AE9-4251-D7E7-20B6-2D5104E9F3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02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4B7F1-C953-D7C2-0D5F-FE3AA46A8768}"/>
              </a:ext>
            </a:extLst>
          </p:cNvPr>
          <p:cNvSpPr>
            <a:spLocks noGrp="1"/>
          </p:cNvSpPr>
          <p:nvPr>
            <p:ph type="title"/>
          </p:nvPr>
        </p:nvSpPr>
        <p:spPr>
          <a:xfrm>
            <a:off x="648929" y="557190"/>
            <a:ext cx="5181510" cy="1671569"/>
          </a:xfrm>
        </p:spPr>
        <p:txBody>
          <a:bodyPr>
            <a:normAutofit/>
          </a:bodyPr>
          <a:lstStyle/>
          <a:p>
            <a:r>
              <a:rPr lang="en-US" sz="4000"/>
              <a:t>Acknowledgments </a:t>
            </a:r>
          </a:p>
        </p:txBody>
      </p:sp>
      <p:sp>
        <p:nvSpPr>
          <p:cNvPr id="3" name="Content Placeholder 2">
            <a:extLst>
              <a:ext uri="{FF2B5EF4-FFF2-40B4-BE49-F238E27FC236}">
                <a16:creationId xmlns:a16="http://schemas.microsoft.com/office/drawing/2014/main" id="{36294345-F2F4-1FC5-F1EB-C0A4B68BCC5A}"/>
              </a:ext>
            </a:extLst>
          </p:cNvPr>
          <p:cNvSpPr>
            <a:spLocks noGrp="1"/>
          </p:cNvSpPr>
          <p:nvPr>
            <p:ph idx="1"/>
          </p:nvPr>
        </p:nvSpPr>
        <p:spPr>
          <a:xfrm>
            <a:off x="648930" y="2406650"/>
            <a:ext cx="5181508" cy="3722438"/>
          </a:xfrm>
        </p:spPr>
        <p:txBody>
          <a:bodyPr>
            <a:normAutofit/>
          </a:bodyPr>
          <a:lstStyle/>
          <a:p>
            <a:r>
              <a:rPr lang="en-US" sz="1300">
                <a:latin typeface="Söhne"/>
              </a:rPr>
              <a:t>I dedicate this senior report to my family, whose unwavering support and encouragement have been the foundation of my academic journey. Your belief in me has fueled my determination to reach this milestone, and I am endlessly grateful for your love. I also extend my gratitude to my friends, who have been both companions and motivators throughout this educational adventure. I would like to express my heartfelt gratitude to my esteemed professors and examiners for their unwavering support and valuable guidance throughout my academic journey. Your expertise, feedback, and constructive criticism have enriched my learning experience and shaped the quality of my work.A special dedication goes to my supervisor, Dr. Samer Nofal, whose guidance, mentorship, and commitment to excellence have been instrumental in shaping the trajectory of my research. Your wisdom and encouragement have been invaluable, and I am grateful for the opportunities you've provided for growth and discovery.  My time here has been transformative, and I am proud to carry the lessons learned and memories made into the next chapter of my life. Thank you all for being an integral part of my journey. Your contributions have shaped not only my education but also my character.</a:t>
            </a:r>
          </a:p>
          <a:p>
            <a:pPr marL="0" marR="0">
              <a:spcBef>
                <a:spcPts val="0"/>
              </a:spcBef>
              <a:spcAft>
                <a:spcPts val="800"/>
              </a:spcAft>
            </a:pPr>
            <a:endParaRPr lang="en-US" sz="1300">
              <a:effectLst/>
              <a:latin typeface="Times New Roman" panose="02020603050405020304" pitchFamily="18" charset="0"/>
              <a:ea typeface="Calibri" panose="020F0502020204030204" pitchFamily="34" charset="0"/>
              <a:cs typeface="Arial" panose="020B0604020202020204" pitchFamily="34" charset="0"/>
            </a:endParaRPr>
          </a:p>
          <a:p>
            <a:endParaRPr lang="en-US" sz="1300"/>
          </a:p>
        </p:txBody>
      </p:sp>
      <p:pic>
        <p:nvPicPr>
          <p:cNvPr id="5" name="Picture 4" descr="Plant growing in a concrete crack">
            <a:extLst>
              <a:ext uri="{FF2B5EF4-FFF2-40B4-BE49-F238E27FC236}">
                <a16:creationId xmlns:a16="http://schemas.microsoft.com/office/drawing/2014/main" id="{0AD7ECCC-A92F-1238-07AF-FCA57DA56C53}"/>
              </a:ext>
            </a:extLst>
          </p:cNvPr>
          <p:cNvPicPr>
            <a:picLocks noChangeAspect="1"/>
          </p:cNvPicPr>
          <p:nvPr/>
        </p:nvPicPr>
        <p:blipFill rotWithShape="1">
          <a:blip r:embed="rId2"/>
          <a:srcRect l="11469" r="30103" b="-1"/>
          <a:stretch/>
        </p:blipFill>
        <p:spPr>
          <a:xfrm>
            <a:off x="6189155" y="10"/>
            <a:ext cx="6002844" cy="6857990"/>
          </a:xfrm>
          <a:prstGeom prst="rect">
            <a:avLst/>
          </a:prstGeom>
          <a:effectLst/>
        </p:spPr>
      </p:pic>
    </p:spTree>
    <p:extLst>
      <p:ext uri="{BB962C8B-B14F-4D97-AF65-F5344CB8AC3E}">
        <p14:creationId xmlns:p14="http://schemas.microsoft.com/office/powerpoint/2010/main" val="149021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D0DB9-E559-2E53-53C7-E4CED3318A75}"/>
              </a:ext>
            </a:extLst>
          </p:cNvPr>
          <p:cNvSpPr>
            <a:spLocks noGrp="1"/>
          </p:cNvSpPr>
          <p:nvPr>
            <p:ph type="title"/>
          </p:nvPr>
        </p:nvSpPr>
        <p:spPr>
          <a:xfrm>
            <a:off x="710388" y="891540"/>
            <a:ext cx="5224523" cy="1578308"/>
          </a:xfrm>
        </p:spPr>
        <p:txBody>
          <a:bodyPr>
            <a:normAutofit/>
          </a:bodyPr>
          <a:lstStyle/>
          <a:p>
            <a:r>
              <a:rPr lang="en-US" sz="4000"/>
              <a:t>Handling missing values </a:t>
            </a:r>
          </a:p>
        </p:txBody>
      </p:sp>
      <p:sp>
        <p:nvSpPr>
          <p:cNvPr id="3" name="Content Placeholder 2">
            <a:extLst>
              <a:ext uri="{FF2B5EF4-FFF2-40B4-BE49-F238E27FC236}">
                <a16:creationId xmlns:a16="http://schemas.microsoft.com/office/drawing/2014/main" id="{ABCD6CFF-737A-6D73-9365-688093D12FC2}"/>
              </a:ext>
            </a:extLst>
          </p:cNvPr>
          <p:cNvSpPr>
            <a:spLocks noGrp="1"/>
          </p:cNvSpPr>
          <p:nvPr>
            <p:ph idx="1"/>
          </p:nvPr>
        </p:nvSpPr>
        <p:spPr>
          <a:xfrm>
            <a:off x="710390" y="2630161"/>
            <a:ext cx="5224521" cy="3332489"/>
          </a:xfrm>
        </p:spPr>
        <p:txBody>
          <a:bodyPr>
            <a:normAutofit/>
          </a:bodyPr>
          <a:lstStyle/>
          <a:p>
            <a:r>
              <a:rPr lang="en-US" sz="2000">
                <a:effectLst/>
                <a:latin typeface="Times New Roman" panose="02020603050405020304" pitchFamily="18" charset="0"/>
                <a:ea typeface="Calibri" panose="020F0502020204030204" pitchFamily="34" charset="0"/>
                <a:cs typeface="Arial" panose="020B0604020202020204" pitchFamily="34" charset="0"/>
              </a:rPr>
              <a:t>Missing values are represented as NaN, which is "Not a Number", most prediction methods cannot work with missing data, thus, we need to fix the problem of missing values. </a:t>
            </a:r>
            <a:endParaRPr lang="en-US" sz="2000"/>
          </a:p>
        </p:txBody>
      </p:sp>
      <p:pic>
        <p:nvPicPr>
          <p:cNvPr id="43" name="Picture 42" descr="Stock market graph on display">
            <a:extLst>
              <a:ext uri="{FF2B5EF4-FFF2-40B4-BE49-F238E27FC236}">
                <a16:creationId xmlns:a16="http://schemas.microsoft.com/office/drawing/2014/main" id="{DA8B9241-4B22-5087-2315-CD77047AE0CA}"/>
              </a:ext>
            </a:extLst>
          </p:cNvPr>
          <p:cNvPicPr>
            <a:picLocks noChangeAspect="1"/>
          </p:cNvPicPr>
          <p:nvPr/>
        </p:nvPicPr>
        <p:blipFill rotWithShape="1">
          <a:blip r:embed="rId2"/>
          <a:srcRect l="29896" r="4041" b="-1"/>
          <a:stretch/>
        </p:blipFill>
        <p:spPr>
          <a:xfrm>
            <a:off x="6415922" y="891540"/>
            <a:ext cx="5776079"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46513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1">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8F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5265AAFC-CCDB-0F83-517F-8B2D4CBA8CCE}"/>
              </a:ext>
            </a:extLst>
          </p:cNvPr>
          <p:cNvPicPr>
            <a:picLocks noChangeAspect="1"/>
          </p:cNvPicPr>
          <p:nvPr/>
        </p:nvPicPr>
        <p:blipFill rotWithShape="1">
          <a:blip r:embed="rId2"/>
          <a:srcRect t="7498"/>
          <a:stretch/>
        </p:blipFill>
        <p:spPr>
          <a:xfrm>
            <a:off x="1670298" y="650497"/>
            <a:ext cx="3071547" cy="5571066"/>
          </a:xfrm>
          <a:prstGeom prst="rect">
            <a:avLst/>
          </a:prstGeom>
        </p:spPr>
      </p:pic>
      <p:sp>
        <p:nvSpPr>
          <p:cNvPr id="38" name="Rectangle 25">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8F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B6F0FB5B-F17F-CAC0-1A11-C947CF92EDC4}"/>
              </a:ext>
            </a:extLst>
          </p:cNvPr>
          <p:cNvPicPr>
            <a:picLocks noChangeAspect="1"/>
          </p:cNvPicPr>
          <p:nvPr/>
        </p:nvPicPr>
        <p:blipFill>
          <a:blip r:embed="rId3"/>
          <a:stretch>
            <a:fillRect/>
          </a:stretch>
        </p:blipFill>
        <p:spPr>
          <a:xfrm>
            <a:off x="6924631" y="643467"/>
            <a:ext cx="4122589" cy="5571066"/>
          </a:xfrm>
          <a:prstGeom prst="rect">
            <a:avLst/>
          </a:prstGeom>
        </p:spPr>
      </p:pic>
    </p:spTree>
    <p:extLst>
      <p:ext uri="{BB962C8B-B14F-4D97-AF65-F5344CB8AC3E}">
        <p14:creationId xmlns:p14="http://schemas.microsoft.com/office/powerpoint/2010/main" val="254960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46783-EE44-DEC9-E9F2-15A1188B0B41}"/>
              </a:ext>
            </a:extLst>
          </p:cNvPr>
          <p:cNvSpPr>
            <a:spLocks noGrp="1"/>
          </p:cNvSpPr>
          <p:nvPr>
            <p:ph type="title"/>
          </p:nvPr>
        </p:nvSpPr>
        <p:spPr>
          <a:xfrm>
            <a:off x="630936" y="639520"/>
            <a:ext cx="3429000" cy="1719072"/>
          </a:xfrm>
        </p:spPr>
        <p:txBody>
          <a:bodyPr anchor="b">
            <a:normAutofit/>
          </a:bodyPr>
          <a:lstStyle/>
          <a:p>
            <a:r>
              <a:rPr lang="en-US" sz="5400"/>
              <a:t>Outliers </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C67841C-4437-462A-DB26-5C2904A1B8A3}"/>
              </a:ext>
            </a:extLst>
          </p:cNvPr>
          <p:cNvSpPr>
            <a:spLocks noGrp="1"/>
          </p:cNvSpPr>
          <p:nvPr>
            <p:ph idx="1"/>
          </p:nvPr>
        </p:nvSpPr>
        <p:spPr>
          <a:xfrm>
            <a:off x="630936" y="2807208"/>
            <a:ext cx="3429000" cy="3410712"/>
          </a:xfrm>
        </p:spPr>
        <p:txBody>
          <a:bodyPr anchor="t">
            <a:normAutofit/>
          </a:bodyPr>
          <a:lstStyle/>
          <a:p>
            <a:r>
              <a:rPr lang="en-US" sz="2200">
                <a:effectLst/>
                <a:latin typeface="Times New Roman" panose="02020603050405020304" pitchFamily="18" charset="0"/>
                <a:ea typeface="Calibri" panose="020F0502020204030204" pitchFamily="34" charset="0"/>
                <a:cs typeface="Arial" panose="020B0604020202020204" pitchFamily="34" charset="0"/>
              </a:rPr>
              <a:t>There are ten customers who have Salary Amounts far a way from the normal, and considered outliers, those outliers are either errors: mistakes in the data or are unique, in all cases we need to remove those outliers to avoid impacting the Clustering Model</a:t>
            </a:r>
          </a:p>
          <a:p>
            <a:endParaRPr lang="en-US" sz="2200" dirty="0"/>
          </a:p>
        </p:txBody>
      </p:sp>
      <p:pic>
        <p:nvPicPr>
          <p:cNvPr id="4" name="Content Placeholder 3" descr="A screenshot of a graph&#10;&#10;Description automatically generated">
            <a:extLst>
              <a:ext uri="{FF2B5EF4-FFF2-40B4-BE49-F238E27FC236}">
                <a16:creationId xmlns:a16="http://schemas.microsoft.com/office/drawing/2014/main" id="{4A4B890B-9165-9574-06AA-3FA8F5F3395B}"/>
              </a:ext>
            </a:extLst>
          </p:cNvPr>
          <p:cNvPicPr>
            <a:picLocks noChangeAspect="1"/>
          </p:cNvPicPr>
          <p:nvPr/>
        </p:nvPicPr>
        <p:blipFill>
          <a:blip r:embed="rId2"/>
          <a:stretch>
            <a:fillRect/>
          </a:stretch>
        </p:blipFill>
        <p:spPr>
          <a:xfrm>
            <a:off x="4654296" y="667513"/>
            <a:ext cx="6903720" cy="5522974"/>
          </a:xfrm>
          <a:prstGeom prst="rect">
            <a:avLst/>
          </a:prstGeom>
        </p:spPr>
      </p:pic>
    </p:spTree>
    <p:extLst>
      <p:ext uri="{BB962C8B-B14F-4D97-AF65-F5344CB8AC3E}">
        <p14:creationId xmlns:p14="http://schemas.microsoft.com/office/powerpoint/2010/main" val="356937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F318A32-45B2-D6C2-6A45-99DB954FEAB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Solution for outliers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computer screen shot of a computer code&#10;&#10;Description automatically generated">
            <a:extLst>
              <a:ext uri="{FF2B5EF4-FFF2-40B4-BE49-F238E27FC236}">
                <a16:creationId xmlns:a16="http://schemas.microsoft.com/office/drawing/2014/main" id="{3F527853-A461-3F8E-C465-C8CDFA60C2B6}"/>
              </a:ext>
            </a:extLst>
          </p:cNvPr>
          <p:cNvPicPr>
            <a:picLocks noChangeAspect="1"/>
          </p:cNvPicPr>
          <p:nvPr/>
        </p:nvPicPr>
        <p:blipFill>
          <a:blip r:embed="rId2"/>
          <a:stretch>
            <a:fillRect/>
          </a:stretch>
        </p:blipFill>
        <p:spPr>
          <a:xfrm>
            <a:off x="385572" y="2531716"/>
            <a:ext cx="11420856" cy="3312047"/>
          </a:xfrm>
          <a:prstGeom prst="rect">
            <a:avLst/>
          </a:prstGeom>
        </p:spPr>
      </p:pic>
    </p:spTree>
    <p:extLst>
      <p:ext uri="{BB962C8B-B14F-4D97-AF65-F5344CB8AC3E}">
        <p14:creationId xmlns:p14="http://schemas.microsoft.com/office/powerpoint/2010/main" val="10748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EA0F6-2937-7160-66AD-24C258129DD1}"/>
              </a:ext>
            </a:extLst>
          </p:cNvPr>
          <p:cNvSpPr>
            <a:spLocks noGrp="1"/>
          </p:cNvSpPr>
          <p:nvPr>
            <p:ph type="title"/>
          </p:nvPr>
        </p:nvSpPr>
        <p:spPr>
          <a:xfrm>
            <a:off x="630936" y="640080"/>
            <a:ext cx="4344187" cy="1481328"/>
          </a:xfrm>
        </p:spPr>
        <p:txBody>
          <a:bodyPr anchor="b">
            <a:normAutofit/>
          </a:bodyPr>
          <a:lstStyle/>
          <a:p>
            <a:r>
              <a:rPr lang="en-US" dirty="0"/>
              <a:t>Handling incorrect data types </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AC2740-25B2-96AB-A739-EE3BB7138FF7}"/>
              </a:ext>
            </a:extLst>
          </p:cNvPr>
          <p:cNvSpPr>
            <a:spLocks noGrp="1"/>
          </p:cNvSpPr>
          <p:nvPr>
            <p:ph idx="1"/>
          </p:nvPr>
        </p:nvSpPr>
        <p:spPr>
          <a:xfrm>
            <a:off x="630936" y="2660904"/>
            <a:ext cx="2889012" cy="3547872"/>
          </a:xfrm>
        </p:spPr>
        <p:txBody>
          <a:bodyPr anchor="t">
            <a:normAutofit/>
          </a:bodyPr>
          <a:lstStyle/>
          <a:p>
            <a:r>
              <a:rPr lang="en-US" sz="2200" dirty="0">
                <a:effectLst/>
                <a:latin typeface="Times New Roman" panose="02020603050405020304" pitchFamily="18" charset="0"/>
                <a:ea typeface="Calibri" panose="020F0502020204030204" pitchFamily="34" charset="0"/>
                <a:cs typeface="Arial" panose="020B0604020202020204" pitchFamily="34" charset="0"/>
              </a:rPr>
              <a:t>Converting the feature of DOB from object to datetime data type, and calculating the Age of the customer.</a:t>
            </a:r>
          </a:p>
          <a:p>
            <a:endParaRPr lang="en-US" sz="2200" dirty="0"/>
          </a:p>
        </p:txBody>
      </p:sp>
      <p:pic>
        <p:nvPicPr>
          <p:cNvPr id="4" name="Picture 3" descr="A screenshot of a computer&#10;&#10;Description automatically generated">
            <a:extLst>
              <a:ext uri="{FF2B5EF4-FFF2-40B4-BE49-F238E27FC236}">
                <a16:creationId xmlns:a16="http://schemas.microsoft.com/office/drawing/2014/main" id="{6CD635F4-7E4C-0EEA-6E72-E9AC33FF7A66}"/>
              </a:ext>
            </a:extLst>
          </p:cNvPr>
          <p:cNvPicPr>
            <a:picLocks noChangeAspect="1"/>
          </p:cNvPicPr>
          <p:nvPr/>
        </p:nvPicPr>
        <p:blipFill>
          <a:blip r:embed="rId2"/>
          <a:stretch>
            <a:fillRect/>
          </a:stretch>
        </p:blipFill>
        <p:spPr>
          <a:xfrm>
            <a:off x="5292803" y="794677"/>
            <a:ext cx="6319093" cy="5734576"/>
          </a:xfrm>
          <a:prstGeom prst="rect">
            <a:avLst/>
          </a:prstGeom>
        </p:spPr>
      </p:pic>
    </p:spTree>
    <p:extLst>
      <p:ext uri="{BB962C8B-B14F-4D97-AF65-F5344CB8AC3E}">
        <p14:creationId xmlns:p14="http://schemas.microsoft.com/office/powerpoint/2010/main" val="2289776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3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2318E5D8-EF74-B4AA-9A35-C6BC5A27F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29553"/>
            <a:ext cx="10905066" cy="2998894"/>
          </a:xfrm>
          <a:prstGeom prst="rect">
            <a:avLst/>
          </a:prstGeom>
        </p:spPr>
      </p:pic>
    </p:spTree>
    <p:extLst>
      <p:ext uri="{BB962C8B-B14F-4D97-AF65-F5344CB8AC3E}">
        <p14:creationId xmlns:p14="http://schemas.microsoft.com/office/powerpoint/2010/main" val="3355392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2A74E07-C912-E801-8C6C-9E470A403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11452"/>
            <a:ext cx="10905066" cy="3435095"/>
          </a:xfrm>
          <a:prstGeom prst="rect">
            <a:avLst/>
          </a:prstGeom>
        </p:spPr>
      </p:pic>
    </p:spTree>
    <p:extLst>
      <p:ext uri="{BB962C8B-B14F-4D97-AF65-F5344CB8AC3E}">
        <p14:creationId xmlns:p14="http://schemas.microsoft.com/office/powerpoint/2010/main" val="2859901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DA6E1-A175-3CB5-5B11-CC60B9F39A0F}"/>
              </a:ext>
            </a:extLst>
          </p:cNvPr>
          <p:cNvSpPr>
            <a:spLocks noGrp="1"/>
          </p:cNvSpPr>
          <p:nvPr>
            <p:ph type="title"/>
          </p:nvPr>
        </p:nvSpPr>
        <p:spPr>
          <a:xfrm>
            <a:off x="638881" y="457200"/>
            <a:ext cx="4788525" cy="1368614"/>
          </a:xfrm>
        </p:spPr>
        <p:txBody>
          <a:bodyPr vert="horz" lIns="91440" tIns="45720" rIns="91440" bIns="45720" rtlCol="0" anchor="ctr">
            <a:normAutofit/>
          </a:bodyPr>
          <a:lstStyle/>
          <a:p>
            <a:pPr algn="ctr"/>
            <a:r>
              <a:rPr lang="en-US" sz="4000" dirty="0"/>
              <a:t>Creating new features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A3707611-A54C-578A-AB0F-80BD4559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32" y="2853085"/>
            <a:ext cx="9002664" cy="366570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932C018-1A48-4F0D-D9B8-F56321B56F4B}"/>
              </a:ext>
            </a:extLst>
          </p:cNvPr>
          <p:cNvPicPr>
            <a:picLocks noChangeAspect="1"/>
          </p:cNvPicPr>
          <p:nvPr/>
        </p:nvPicPr>
        <p:blipFill>
          <a:blip r:embed="rId3"/>
          <a:stretch>
            <a:fillRect/>
          </a:stretch>
        </p:blipFill>
        <p:spPr>
          <a:xfrm>
            <a:off x="6037007" y="514297"/>
            <a:ext cx="5584750" cy="2061754"/>
          </a:xfrm>
          <a:prstGeom prst="rect">
            <a:avLst/>
          </a:prstGeom>
        </p:spPr>
      </p:pic>
    </p:spTree>
    <p:extLst>
      <p:ext uri="{BB962C8B-B14F-4D97-AF65-F5344CB8AC3E}">
        <p14:creationId xmlns:p14="http://schemas.microsoft.com/office/powerpoint/2010/main" val="2578048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9E632-C754-B7FC-BA31-EF4B76E5D1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marL="0" marR="0" indent="347345" algn="ctr">
              <a:spcAft>
                <a:spcPts val="1200"/>
              </a:spcAft>
            </a:pPr>
            <a:r>
              <a:rPr lang="en-US" sz="2200" kern="1200">
                <a:solidFill>
                  <a:schemeClr val="bg1"/>
                </a:solidFill>
                <a:latin typeface="+mj-lt"/>
                <a:ea typeface="+mj-ea"/>
                <a:cs typeface="+mj-cs"/>
              </a:rPr>
              <a:t> </a:t>
            </a:r>
            <a:r>
              <a:rPr lang="en-US" sz="2200" kern="1200">
                <a:solidFill>
                  <a:schemeClr val="bg1"/>
                </a:solidFill>
                <a:effectLst/>
                <a:latin typeface="+mj-lt"/>
                <a:ea typeface="+mj-ea"/>
                <a:cs typeface="+mj-cs"/>
              </a:rPr>
              <a:t> Total Spending is created as a new feature to be used in clustering algorithms. Total Spending is the summation of all transactions related to “Debit Card” and “Credit Card” </a:t>
            </a:r>
            <a:endParaRPr lang="en-US" sz="2200" kern="1200">
              <a:solidFill>
                <a:schemeClr val="bg1"/>
              </a:solidFill>
              <a:latin typeface="+mj-lt"/>
              <a:ea typeface="+mj-ea"/>
              <a:cs typeface="+mj-cs"/>
            </a:endParaRPr>
          </a:p>
        </p:txBody>
      </p:sp>
      <p:pic>
        <p:nvPicPr>
          <p:cNvPr id="8" name="Content Placeholder 7" descr="A screenshot of a computer&#10;&#10;Description automatically generated">
            <a:extLst>
              <a:ext uri="{FF2B5EF4-FFF2-40B4-BE49-F238E27FC236}">
                <a16:creationId xmlns:a16="http://schemas.microsoft.com/office/drawing/2014/main" id="{0B3A9488-2B87-C974-2D80-1F6B238C9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704945"/>
            <a:ext cx="10905066" cy="4334763"/>
          </a:xfrm>
          <a:prstGeom prst="rect">
            <a:avLst/>
          </a:prstGeom>
        </p:spPr>
      </p:pic>
    </p:spTree>
    <p:extLst>
      <p:ext uri="{BB962C8B-B14F-4D97-AF65-F5344CB8AC3E}">
        <p14:creationId xmlns:p14="http://schemas.microsoft.com/office/powerpoint/2010/main" val="281629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6168-B391-C6C9-71F7-F31E6BA9D383}"/>
              </a:ext>
            </a:extLst>
          </p:cNvPr>
          <p:cNvSpPr>
            <a:spLocks noGrp="1"/>
          </p:cNvSpPr>
          <p:nvPr>
            <p:ph type="title"/>
          </p:nvPr>
        </p:nvSpPr>
        <p:spPr>
          <a:xfrm>
            <a:off x="876693" y="741391"/>
            <a:ext cx="3455821" cy="1616203"/>
          </a:xfrm>
        </p:spPr>
        <p:txBody>
          <a:bodyPr anchor="b">
            <a:normAutofit/>
          </a:bodyPr>
          <a:lstStyle/>
          <a:p>
            <a:r>
              <a:rPr lang="en-US" sz="3200"/>
              <a:t>Data normalization and scaling </a:t>
            </a:r>
          </a:p>
        </p:txBody>
      </p:sp>
      <p:sp>
        <p:nvSpPr>
          <p:cNvPr id="3" name="Content Placeholder 2">
            <a:extLst>
              <a:ext uri="{FF2B5EF4-FFF2-40B4-BE49-F238E27FC236}">
                <a16:creationId xmlns:a16="http://schemas.microsoft.com/office/drawing/2014/main" id="{F9654878-0798-252B-58F5-6D893DF139D0}"/>
              </a:ext>
            </a:extLst>
          </p:cNvPr>
          <p:cNvSpPr>
            <a:spLocks noGrp="1"/>
          </p:cNvSpPr>
          <p:nvPr>
            <p:ph idx="1"/>
          </p:nvPr>
        </p:nvSpPr>
        <p:spPr>
          <a:xfrm>
            <a:off x="876693" y="2533476"/>
            <a:ext cx="3455821" cy="3447832"/>
          </a:xfrm>
        </p:spPr>
        <p:txBody>
          <a:bodyPr anchor="t">
            <a:normAutofit/>
          </a:bodyPr>
          <a:lstStyle/>
          <a:p>
            <a:r>
              <a:rPr lang="en-US" sz="2000" dirty="0">
                <a:effectLst/>
                <a:latin typeface="Times New Roman" panose="02020603050405020304" pitchFamily="18" charset="0"/>
                <a:ea typeface="Calibri" panose="020F0502020204030204" pitchFamily="34" charset="0"/>
                <a:cs typeface="Arial" panose="020B0604020202020204" pitchFamily="34" charset="0"/>
              </a:rPr>
              <a:t>Transforming the data so that it fits within a specific scale, like 0-100 or 0-1. This is needed when using methods based on measures of how far apart data points are, like support vector machines (SVM) or k-nearest neighbors (KNN).</a:t>
            </a:r>
          </a:p>
          <a:p>
            <a:endParaRPr lang="en-US" sz="2000" dirty="0"/>
          </a:p>
        </p:txBody>
      </p:sp>
      <p:pic>
        <p:nvPicPr>
          <p:cNvPr id="4" name="Picture 3" descr="A screenshot of a computer screen&#10;&#10;Description automatically generated">
            <a:extLst>
              <a:ext uri="{FF2B5EF4-FFF2-40B4-BE49-F238E27FC236}">
                <a16:creationId xmlns:a16="http://schemas.microsoft.com/office/drawing/2014/main" id="{E38F9B56-C127-D823-2759-DFB4E7C8ABC4}"/>
              </a:ext>
            </a:extLst>
          </p:cNvPr>
          <p:cNvPicPr>
            <a:picLocks noChangeAspect="1"/>
          </p:cNvPicPr>
          <p:nvPr/>
        </p:nvPicPr>
        <p:blipFill>
          <a:blip r:embed="rId2"/>
          <a:stretch>
            <a:fillRect/>
          </a:stretch>
        </p:blipFill>
        <p:spPr>
          <a:xfrm>
            <a:off x="4545219" y="1350098"/>
            <a:ext cx="7113761" cy="4814728"/>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349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185AB-54DB-33EF-6322-D86F61F71FE2}"/>
              </a:ext>
            </a:extLst>
          </p:cNvPr>
          <p:cNvSpPr>
            <a:spLocks noGrp="1"/>
          </p:cNvSpPr>
          <p:nvPr>
            <p:ph type="title"/>
          </p:nvPr>
        </p:nvSpPr>
        <p:spPr>
          <a:xfrm>
            <a:off x="761800" y="762001"/>
            <a:ext cx="5334197" cy="1708242"/>
          </a:xfrm>
        </p:spPr>
        <p:txBody>
          <a:bodyPr anchor="ctr">
            <a:normAutofit/>
          </a:bodyPr>
          <a:lstStyle/>
          <a:p>
            <a:r>
              <a:rPr lang="en-US" sz="4000"/>
              <a:t>Contents </a:t>
            </a:r>
          </a:p>
        </p:txBody>
      </p:sp>
      <p:pic>
        <p:nvPicPr>
          <p:cNvPr id="40" name="Picture 5" descr="A close-up of a hexagonal structure&#10;&#10;Description automatically generated">
            <a:extLst>
              <a:ext uri="{FF2B5EF4-FFF2-40B4-BE49-F238E27FC236}">
                <a16:creationId xmlns:a16="http://schemas.microsoft.com/office/drawing/2014/main" id="{2033A350-0CF7-2327-5A92-276BC2DA4495}"/>
              </a:ext>
            </a:extLst>
          </p:cNvPr>
          <p:cNvPicPr>
            <a:picLocks noChangeAspect="1"/>
          </p:cNvPicPr>
          <p:nvPr/>
        </p:nvPicPr>
        <p:blipFill rotWithShape="1">
          <a:blip r:embed="rId2"/>
          <a:srcRect l="28773" r="2754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graphicFrame>
        <p:nvGraphicFramePr>
          <p:cNvPr id="43" name="Content Placeholder 3">
            <a:extLst>
              <a:ext uri="{FF2B5EF4-FFF2-40B4-BE49-F238E27FC236}">
                <a16:creationId xmlns:a16="http://schemas.microsoft.com/office/drawing/2014/main" id="{2FD130B5-4F31-8EAC-645A-A9689287B98B}"/>
              </a:ext>
            </a:extLst>
          </p:cNvPr>
          <p:cNvGraphicFramePr>
            <a:graphicFrameLocks noGrp="1"/>
          </p:cNvGraphicFramePr>
          <p:nvPr>
            <p:ph idx="1"/>
            <p:extLst>
              <p:ext uri="{D42A27DB-BD31-4B8C-83A1-F6EECF244321}">
                <p14:modId xmlns:p14="http://schemas.microsoft.com/office/powerpoint/2010/main" val="173306487"/>
              </p:ext>
            </p:extLst>
          </p:nvPr>
        </p:nvGraphicFramePr>
        <p:xfrm>
          <a:off x="761800" y="2470244"/>
          <a:ext cx="5334197" cy="3769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1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8287C-F651-43CA-58F5-3327B65BBA60}"/>
              </a:ext>
            </a:extLst>
          </p:cNvPr>
          <p:cNvSpPr>
            <a:spLocks noGrp="1"/>
          </p:cNvSpPr>
          <p:nvPr>
            <p:ph type="title"/>
          </p:nvPr>
        </p:nvSpPr>
        <p:spPr>
          <a:xfrm>
            <a:off x="630936" y="640080"/>
            <a:ext cx="4818888" cy="1481328"/>
          </a:xfrm>
        </p:spPr>
        <p:txBody>
          <a:bodyPr anchor="b">
            <a:normAutofit/>
          </a:bodyPr>
          <a:lstStyle/>
          <a:p>
            <a:r>
              <a:rPr lang="en-US" sz="5400"/>
              <a:t>Problem </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BF0E66-F636-4164-0914-4A6F7C733C9F}"/>
              </a:ext>
            </a:extLst>
          </p:cNvPr>
          <p:cNvSpPr>
            <a:spLocks noGrp="1"/>
          </p:cNvSpPr>
          <p:nvPr>
            <p:ph idx="1"/>
          </p:nvPr>
        </p:nvSpPr>
        <p:spPr>
          <a:xfrm>
            <a:off x="630936" y="2660904"/>
            <a:ext cx="4818888" cy="3547872"/>
          </a:xfrm>
        </p:spPr>
        <p:txBody>
          <a:bodyPr anchor="t">
            <a:normAutofit/>
          </a:bodyPr>
          <a:lstStyle/>
          <a:p>
            <a:r>
              <a:rPr lang="en-US" sz="2200" dirty="0">
                <a:latin typeface="Times New Roman" panose="02020603050405020304" pitchFamily="18" charset="0"/>
                <a:ea typeface="Calibri" panose="020F0502020204030204" pitchFamily="34" charset="0"/>
                <a:cs typeface="Arial" panose="020B0604020202020204" pitchFamily="34" charset="0"/>
              </a:rPr>
              <a:t>When we use K-means clustering to group similar things together, it measures how close or far apart they are. But sometimes, one thing can look closer just because it's bigger, not because it's actually more similar. Imagine you have data about how much people spend and how much they earn. If we use it as is, how much they spend will matter a lot, and how much they earn won't matter much.</a:t>
            </a:r>
            <a:endParaRPr lang="en-US" sz="2200" dirty="0"/>
          </a:p>
        </p:txBody>
      </p:sp>
      <p:pic>
        <p:nvPicPr>
          <p:cNvPr id="7" name="Graphic 6" descr="Venn Diagram">
            <a:extLst>
              <a:ext uri="{FF2B5EF4-FFF2-40B4-BE49-F238E27FC236}">
                <a16:creationId xmlns:a16="http://schemas.microsoft.com/office/drawing/2014/main" id="{62E456DF-CC55-94B3-CE98-0CE27409D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60359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01046-EC58-C4FE-4C83-E8E9F20B47F6}"/>
              </a:ext>
            </a:extLst>
          </p:cNvPr>
          <p:cNvSpPr>
            <a:spLocks noGrp="1"/>
          </p:cNvSpPr>
          <p:nvPr>
            <p:ph type="title"/>
          </p:nvPr>
        </p:nvSpPr>
        <p:spPr>
          <a:xfrm>
            <a:off x="630936" y="639520"/>
            <a:ext cx="3429000" cy="1719072"/>
          </a:xfrm>
        </p:spPr>
        <p:txBody>
          <a:bodyPr anchor="b">
            <a:normAutofit/>
          </a:bodyPr>
          <a:lstStyle/>
          <a:p>
            <a:r>
              <a:rPr lang="en-US" sz="5400"/>
              <a:t>Solution </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704067-960F-20E2-61B0-842CF92E5A4E}"/>
              </a:ext>
            </a:extLst>
          </p:cNvPr>
          <p:cNvSpPr>
            <a:spLocks noGrp="1"/>
          </p:cNvSpPr>
          <p:nvPr>
            <p:ph idx="1"/>
          </p:nvPr>
        </p:nvSpPr>
        <p:spPr>
          <a:xfrm>
            <a:off x="630936" y="2807208"/>
            <a:ext cx="3429000" cy="3410712"/>
          </a:xfrm>
        </p:spPr>
        <p:txBody>
          <a:bodyPr anchor="t">
            <a:normAutofit/>
          </a:bodyPr>
          <a:lstStyle/>
          <a:p>
            <a:r>
              <a:rPr lang="en-US" sz="2200" dirty="0">
                <a:latin typeface="Times New Roman" panose="02020603050405020304" pitchFamily="18" charset="0"/>
                <a:ea typeface="Calibri" panose="020F0502020204030204" pitchFamily="34" charset="0"/>
                <a:cs typeface="Arial" panose="020B0604020202020204" pitchFamily="34" charset="0"/>
              </a:rPr>
              <a:t>To fix this, we can make the numbers more fair by using something called "Z-score normalization." This makes both spending and earning count equally when we're figuring out how similar things are. It helps us cluster better!</a:t>
            </a:r>
          </a:p>
          <a:p>
            <a:endParaRPr lang="en-US" sz="2200" dirty="0"/>
          </a:p>
        </p:txBody>
      </p:sp>
      <p:pic>
        <p:nvPicPr>
          <p:cNvPr id="4" name="Picture 3" descr="A screenshot of a computer screen&#10;&#10;Description automatically generated">
            <a:extLst>
              <a:ext uri="{FF2B5EF4-FFF2-40B4-BE49-F238E27FC236}">
                <a16:creationId xmlns:a16="http://schemas.microsoft.com/office/drawing/2014/main" id="{FD502853-09AF-30EB-5631-B8EF6423A659}"/>
              </a:ext>
            </a:extLst>
          </p:cNvPr>
          <p:cNvPicPr>
            <a:picLocks noChangeAspect="1"/>
          </p:cNvPicPr>
          <p:nvPr/>
        </p:nvPicPr>
        <p:blipFill>
          <a:blip r:embed="rId2"/>
          <a:stretch>
            <a:fillRect/>
          </a:stretch>
        </p:blipFill>
        <p:spPr>
          <a:xfrm>
            <a:off x="4202013" y="703933"/>
            <a:ext cx="6903720" cy="4211268"/>
          </a:xfrm>
          <a:prstGeom prst="rect">
            <a:avLst/>
          </a:prstGeom>
        </p:spPr>
      </p:pic>
      <p:sp>
        <p:nvSpPr>
          <p:cNvPr id="6" name="TextBox 5">
            <a:extLst>
              <a:ext uri="{FF2B5EF4-FFF2-40B4-BE49-F238E27FC236}">
                <a16:creationId xmlns:a16="http://schemas.microsoft.com/office/drawing/2014/main" id="{F0577C06-3ACF-152B-F9A3-E078DAC13D14}"/>
              </a:ext>
            </a:extLst>
          </p:cNvPr>
          <p:cNvSpPr txBox="1"/>
          <p:nvPr/>
        </p:nvSpPr>
        <p:spPr>
          <a:xfrm>
            <a:off x="4414684" y="5191433"/>
            <a:ext cx="7777316" cy="923330"/>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cs typeface="Arial" panose="020B0604020202020204" pitchFamily="34" charset="0"/>
              </a:rPr>
              <a:t>As shown in the figure above, mean is Zero and the standard deviation is 1 meaning that proper scaling for the data has been conducted.</a:t>
            </a:r>
          </a:p>
          <a:p>
            <a:endParaRPr lang="en-US" dirty="0"/>
          </a:p>
        </p:txBody>
      </p:sp>
    </p:spTree>
    <p:extLst>
      <p:ext uri="{BB962C8B-B14F-4D97-AF65-F5344CB8AC3E}">
        <p14:creationId xmlns:p14="http://schemas.microsoft.com/office/powerpoint/2010/main" val="1666488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C69C71-B2C9-90C5-1953-D7D28A1B8C83}"/>
              </a:ext>
            </a:extLst>
          </p:cNvPr>
          <p:cNvSpPr>
            <a:spLocks noGrp="1"/>
          </p:cNvSpPr>
          <p:nvPr>
            <p:ph type="title"/>
          </p:nvPr>
        </p:nvSpPr>
        <p:spPr>
          <a:xfrm>
            <a:off x="640080" y="640080"/>
            <a:ext cx="6894575" cy="3566160"/>
          </a:xfrm>
        </p:spPr>
        <p:txBody>
          <a:bodyPr vert="horz" lIns="91440" tIns="45720" rIns="91440" bIns="45720" rtlCol="0" anchor="b">
            <a:normAutofit/>
          </a:bodyPr>
          <a:lstStyle/>
          <a:p>
            <a:r>
              <a:rPr lang="en-US" sz="6600" dirty="0"/>
              <a:t>Chapter 4 Modeling </a:t>
            </a:r>
          </a:p>
        </p:txBody>
      </p:sp>
      <p:sp>
        <p:nvSpPr>
          <p:cNvPr id="12"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ireframe of a grid with blue and purple dots&#10;&#10;Description automatically generated">
            <a:extLst>
              <a:ext uri="{FF2B5EF4-FFF2-40B4-BE49-F238E27FC236}">
                <a16:creationId xmlns:a16="http://schemas.microsoft.com/office/drawing/2014/main" id="{1A518D93-5549-5293-2348-7FAC5468072D}"/>
              </a:ext>
            </a:extLst>
          </p:cNvPr>
          <p:cNvPicPr>
            <a:picLocks noChangeAspect="1"/>
          </p:cNvPicPr>
          <p:nvPr/>
        </p:nvPicPr>
        <p:blipFill rotWithShape="1">
          <a:blip r:embed="rId2"/>
          <a:srcRect l="24812" r="17579" b="2"/>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Tree>
    <p:extLst>
      <p:ext uri="{BB962C8B-B14F-4D97-AF65-F5344CB8AC3E}">
        <p14:creationId xmlns:p14="http://schemas.microsoft.com/office/powerpoint/2010/main" val="2652756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BC25-1C71-7BAB-94C9-15D86952D815}"/>
              </a:ext>
            </a:extLst>
          </p:cNvPr>
          <p:cNvSpPr>
            <a:spLocks noGrp="1"/>
          </p:cNvSpPr>
          <p:nvPr>
            <p:ph type="title"/>
          </p:nvPr>
        </p:nvSpPr>
        <p:spPr/>
        <p:txBody>
          <a:bodyPr/>
          <a:lstStyle/>
          <a:p>
            <a:r>
              <a:rPr lang="en-US" dirty="0"/>
              <a:t>Clustering </a:t>
            </a:r>
          </a:p>
        </p:txBody>
      </p:sp>
      <p:graphicFrame>
        <p:nvGraphicFramePr>
          <p:cNvPr id="7" name="Content Placeholder 2">
            <a:extLst>
              <a:ext uri="{FF2B5EF4-FFF2-40B4-BE49-F238E27FC236}">
                <a16:creationId xmlns:a16="http://schemas.microsoft.com/office/drawing/2014/main" id="{C32EB2AA-DE90-FB3A-58B8-EDC59D95353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045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A5029-ECEA-7933-8B6D-40C27998EA07}"/>
              </a:ext>
            </a:extLst>
          </p:cNvPr>
          <p:cNvSpPr>
            <a:spLocks noGrp="1"/>
          </p:cNvSpPr>
          <p:nvPr>
            <p:ph type="title"/>
          </p:nvPr>
        </p:nvSpPr>
        <p:spPr>
          <a:xfrm>
            <a:off x="630936" y="639520"/>
            <a:ext cx="3429000" cy="1719072"/>
          </a:xfrm>
        </p:spPr>
        <p:txBody>
          <a:bodyPr anchor="b">
            <a:normAutofit/>
          </a:bodyPr>
          <a:lstStyle/>
          <a:p>
            <a:r>
              <a:rPr lang="en-US" sz="5400"/>
              <a:t>K-means clustering </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31E521-E2ED-D4B9-87F4-4BB50AAD7126}"/>
              </a:ext>
            </a:extLst>
          </p:cNvPr>
          <p:cNvSpPr>
            <a:spLocks noGrp="1"/>
          </p:cNvSpPr>
          <p:nvPr>
            <p:ph idx="1"/>
          </p:nvPr>
        </p:nvSpPr>
        <p:spPr>
          <a:xfrm>
            <a:off x="630936" y="2807208"/>
            <a:ext cx="3429000" cy="3410712"/>
          </a:xfrm>
        </p:spPr>
        <p:txBody>
          <a:bodyPr anchor="t">
            <a:normAutofit/>
          </a:bodyPr>
          <a:lstStyle/>
          <a:p>
            <a:r>
              <a:rPr lang="en-US" sz="2000" dirty="0">
                <a:effectLst/>
                <a:latin typeface="Times New Roman" panose="02020603050405020304" pitchFamily="18" charset="0"/>
                <a:ea typeface="Calibri" panose="020F0502020204030204" pitchFamily="34" charset="0"/>
                <a:cs typeface="Arial" panose="020B0604020202020204" pitchFamily="34" charset="0"/>
              </a:rPr>
              <a:t>One of the most used clustering techniques is known as K-Means clustering. This means that the cluster boundaries are independent of each other. Each item can only belong to one cluster and every item is assigned to a cluster. </a:t>
            </a:r>
          </a:p>
          <a:p>
            <a:endParaRPr lang="en-US" sz="2000" dirty="0"/>
          </a:p>
        </p:txBody>
      </p:sp>
      <p:pic>
        <p:nvPicPr>
          <p:cNvPr id="6" name="Picture 5">
            <a:extLst>
              <a:ext uri="{FF2B5EF4-FFF2-40B4-BE49-F238E27FC236}">
                <a16:creationId xmlns:a16="http://schemas.microsoft.com/office/drawing/2014/main" id="{2C637DD5-77B2-FBAB-760C-59A303E19799}"/>
              </a:ext>
            </a:extLst>
          </p:cNvPr>
          <p:cNvPicPr>
            <a:picLocks noChangeAspect="1"/>
          </p:cNvPicPr>
          <p:nvPr/>
        </p:nvPicPr>
        <p:blipFill>
          <a:blip r:embed="rId2"/>
          <a:stretch>
            <a:fillRect/>
          </a:stretch>
        </p:blipFill>
        <p:spPr>
          <a:xfrm>
            <a:off x="4654296" y="1435551"/>
            <a:ext cx="6903720" cy="3986897"/>
          </a:xfrm>
          <a:prstGeom prst="rect">
            <a:avLst/>
          </a:prstGeom>
        </p:spPr>
      </p:pic>
    </p:spTree>
    <p:extLst>
      <p:ext uri="{BB962C8B-B14F-4D97-AF65-F5344CB8AC3E}">
        <p14:creationId xmlns:p14="http://schemas.microsoft.com/office/powerpoint/2010/main" val="2737444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6079D-BE46-1F3F-EAC8-F6A0C18C76CD}"/>
              </a:ext>
            </a:extLst>
          </p:cNvPr>
          <p:cNvSpPr>
            <a:spLocks noGrp="1"/>
          </p:cNvSpPr>
          <p:nvPr>
            <p:ph type="title"/>
          </p:nvPr>
        </p:nvSpPr>
        <p:spPr>
          <a:xfrm>
            <a:off x="630936" y="639520"/>
            <a:ext cx="3429000" cy="1719072"/>
          </a:xfrm>
        </p:spPr>
        <p:txBody>
          <a:bodyPr anchor="b">
            <a:normAutofit/>
          </a:bodyPr>
          <a:lstStyle/>
          <a:p>
            <a:r>
              <a:rPr lang="en-US" sz="5400"/>
              <a:t>Elbow Method </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346B53-1306-70B7-64F5-DE9F848C7EDA}"/>
              </a:ext>
            </a:extLst>
          </p:cNvPr>
          <p:cNvSpPr>
            <a:spLocks noGrp="1"/>
          </p:cNvSpPr>
          <p:nvPr>
            <p:ph idx="1"/>
          </p:nvPr>
        </p:nvSpPr>
        <p:spPr>
          <a:xfrm>
            <a:off x="630936" y="2807208"/>
            <a:ext cx="3429000" cy="3410712"/>
          </a:xfrm>
        </p:spPr>
        <p:txBody>
          <a:bodyPr anchor="t">
            <a:normAutofit/>
          </a:bodyPr>
          <a:lstStyle/>
          <a:p>
            <a:r>
              <a:rPr lang="en-US" sz="2200">
                <a:effectLst/>
                <a:latin typeface="Times New Roman" panose="02020603050405020304" pitchFamily="18" charset="0"/>
                <a:ea typeface="Calibri" panose="020F0502020204030204" pitchFamily="34" charset="0"/>
                <a:cs typeface="Arial" panose="020B0604020202020204" pitchFamily="34" charset="0"/>
              </a:rPr>
              <a:t>One standard approach to choosing the value for K is the Elbow method. The elbow method randomly initializing K cluster centroids and iteratively adjusting them until they stop moving. </a:t>
            </a:r>
            <a:endParaRPr lang="en-US" sz="2200"/>
          </a:p>
        </p:txBody>
      </p:sp>
      <p:pic>
        <p:nvPicPr>
          <p:cNvPr id="4" name="Picture 3" descr="A graph with a number of clusters&#10;&#10;Description automatically generated">
            <a:extLst>
              <a:ext uri="{FF2B5EF4-FFF2-40B4-BE49-F238E27FC236}">
                <a16:creationId xmlns:a16="http://schemas.microsoft.com/office/drawing/2014/main" id="{15B737E1-9952-701E-EB96-7AD4C49F6CF5}"/>
              </a:ext>
            </a:extLst>
          </p:cNvPr>
          <p:cNvPicPr>
            <a:picLocks noChangeAspect="1"/>
          </p:cNvPicPr>
          <p:nvPr/>
        </p:nvPicPr>
        <p:blipFill>
          <a:blip r:embed="rId2"/>
          <a:stretch>
            <a:fillRect/>
          </a:stretch>
        </p:blipFill>
        <p:spPr>
          <a:xfrm>
            <a:off x="4654296" y="736549"/>
            <a:ext cx="6903720" cy="5384901"/>
          </a:xfrm>
          <a:prstGeom prst="rect">
            <a:avLst/>
          </a:prstGeom>
        </p:spPr>
      </p:pic>
    </p:spTree>
    <p:extLst>
      <p:ext uri="{BB962C8B-B14F-4D97-AF65-F5344CB8AC3E}">
        <p14:creationId xmlns:p14="http://schemas.microsoft.com/office/powerpoint/2010/main" val="208281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7EFBFAF-3AC4-49B7-25AE-567CB1F91B01}"/>
              </a:ext>
            </a:extLst>
          </p:cNvPr>
          <p:cNvSpPr>
            <a:spLocks noGrp="1"/>
          </p:cNvSpPr>
          <p:nvPr>
            <p:ph idx="1"/>
          </p:nvPr>
        </p:nvSpPr>
        <p:spPr>
          <a:xfrm>
            <a:off x="371094" y="2718054"/>
            <a:ext cx="3438906" cy="3207258"/>
          </a:xfrm>
        </p:spPr>
        <p:txBody>
          <a:bodyPr anchor="t">
            <a:normAutofit/>
          </a:bodyPr>
          <a:lstStyle/>
          <a:p>
            <a:r>
              <a:rPr lang="en-US" sz="1700">
                <a:effectLst/>
                <a:latin typeface="Times New Roman" panose="02020603050405020304" pitchFamily="18" charset="0"/>
                <a:ea typeface="Calibri" panose="020F0502020204030204" pitchFamily="34" charset="0"/>
                <a:cs typeface="Arial" panose="020B0604020202020204" pitchFamily="34" charset="0"/>
              </a:rPr>
              <a:t>Based on Elbow Method, the optimal number of four clusters is calculated, then the algorithm is performed to assign every item within the dataset to one and only one of K non overlapping clusters based on similarity. </a:t>
            </a:r>
          </a:p>
          <a:p>
            <a:endParaRPr lang="en-US" sz="1700"/>
          </a:p>
        </p:txBody>
      </p:sp>
      <p:pic>
        <p:nvPicPr>
          <p:cNvPr id="4" name="Picture 3" descr="A screenshot of a computer program&#10;&#10;Description automatically generated">
            <a:extLst>
              <a:ext uri="{FF2B5EF4-FFF2-40B4-BE49-F238E27FC236}">
                <a16:creationId xmlns:a16="http://schemas.microsoft.com/office/drawing/2014/main" id="{98AAB425-EF4D-45BA-CB6D-B62F79AF5CAC}"/>
              </a:ext>
            </a:extLst>
          </p:cNvPr>
          <p:cNvPicPr>
            <a:picLocks noChangeAspect="1"/>
          </p:cNvPicPr>
          <p:nvPr/>
        </p:nvPicPr>
        <p:blipFill>
          <a:blip r:embed="rId2"/>
          <a:stretch>
            <a:fillRect/>
          </a:stretch>
        </p:blipFill>
        <p:spPr>
          <a:xfrm>
            <a:off x="4709652" y="1588055"/>
            <a:ext cx="7111255" cy="3894815"/>
          </a:xfrm>
          <a:prstGeom prst="rect">
            <a:avLst/>
          </a:prstGeom>
        </p:spPr>
      </p:pic>
    </p:spTree>
    <p:extLst>
      <p:ext uri="{BB962C8B-B14F-4D97-AF65-F5344CB8AC3E}">
        <p14:creationId xmlns:p14="http://schemas.microsoft.com/office/powerpoint/2010/main" val="2637790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080631-63C8-AADA-80D5-C37C707F5C12}"/>
              </a:ext>
            </a:extLst>
          </p:cNvPr>
          <p:cNvSpPr>
            <a:spLocks noGrp="1"/>
          </p:cNvSpPr>
          <p:nvPr>
            <p:ph type="ctrTitle"/>
          </p:nvPr>
        </p:nvSpPr>
        <p:spPr>
          <a:xfrm>
            <a:off x="7380407" y="743447"/>
            <a:ext cx="3973385" cy="3692028"/>
          </a:xfrm>
          <a:noFill/>
        </p:spPr>
        <p:txBody>
          <a:bodyPr>
            <a:normAutofit/>
          </a:bodyPr>
          <a:lstStyle/>
          <a:p>
            <a:pPr algn="l"/>
            <a:r>
              <a:rPr lang="en-US" sz="5200"/>
              <a:t>Chapter 5 Evaluation</a:t>
            </a:r>
          </a:p>
        </p:txBody>
      </p:sp>
      <p:sp>
        <p:nvSpPr>
          <p:cNvPr id="3" name="Subtitle 2">
            <a:extLst>
              <a:ext uri="{FF2B5EF4-FFF2-40B4-BE49-F238E27FC236}">
                <a16:creationId xmlns:a16="http://schemas.microsoft.com/office/drawing/2014/main" id="{C16D5383-FD41-D55E-6016-CF3261994B8A}"/>
              </a:ext>
            </a:extLst>
          </p:cNvPr>
          <p:cNvSpPr>
            <a:spLocks noGrp="1"/>
          </p:cNvSpPr>
          <p:nvPr>
            <p:ph type="subTitle" idx="1"/>
          </p:nvPr>
        </p:nvSpPr>
        <p:spPr>
          <a:xfrm>
            <a:off x="7380408" y="4629235"/>
            <a:ext cx="3973386" cy="1456934"/>
          </a:xfrm>
          <a:noFill/>
        </p:spPr>
        <p:txBody>
          <a:bodyPr>
            <a:normAutofit lnSpcReduction="10000"/>
          </a:bodyPr>
          <a:lstStyle/>
          <a:p>
            <a:pPr marL="0" marR="0" indent="347345" algn="l">
              <a:spcBef>
                <a:spcPts val="0"/>
              </a:spcBef>
              <a:spcAft>
                <a:spcPts val="1200"/>
              </a:spcAft>
            </a:pPr>
            <a:r>
              <a:rPr lang="en-US" sz="1500" dirty="0">
                <a:effectLst/>
                <a:latin typeface="Times New Roman" panose="02020603050405020304" pitchFamily="18" charset="0"/>
                <a:ea typeface="Calibri" panose="020F0502020204030204" pitchFamily="34" charset="0"/>
                <a:cs typeface="Arial" panose="020B0604020202020204" pitchFamily="34" charset="0"/>
              </a:rPr>
              <a:t> </a:t>
            </a:r>
          </a:p>
          <a:p>
            <a:pPr marL="0" marR="0" indent="347345" algn="l">
              <a:spcBef>
                <a:spcPts val="0"/>
              </a:spcBef>
              <a:spcAft>
                <a:spcPts val="12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In this stage of the methodology, model evaluation, deployment, and feedback loops to ensure that the answer to the business question is near and relevant. </a:t>
            </a:r>
          </a:p>
          <a:p>
            <a:pPr algn="l"/>
            <a:endParaRPr lang="en-US" sz="1500" dirty="0"/>
          </a:p>
        </p:txBody>
      </p:sp>
      <p:pic>
        <p:nvPicPr>
          <p:cNvPr id="7" name="Picture 4" descr="Black pen against a sheet with shaded numbers">
            <a:extLst>
              <a:ext uri="{FF2B5EF4-FFF2-40B4-BE49-F238E27FC236}">
                <a16:creationId xmlns:a16="http://schemas.microsoft.com/office/drawing/2014/main" id="{8A3C0DD4-E57B-B61B-161E-CC3CDA69D632}"/>
              </a:ext>
            </a:extLst>
          </p:cNvPr>
          <p:cNvPicPr>
            <a:picLocks noChangeAspect="1"/>
          </p:cNvPicPr>
          <p:nvPr/>
        </p:nvPicPr>
        <p:blipFill rotWithShape="1">
          <a:blip r:embed="rId2"/>
          <a:srcRect l="31938" r="-1" b="-1"/>
          <a:stretch/>
        </p:blipFill>
        <p:spPr>
          <a:xfrm>
            <a:off x="20" y="10"/>
            <a:ext cx="6992881" cy="6857990"/>
          </a:xfrm>
          <a:prstGeom prst="rect">
            <a:avLst/>
          </a:prstGeom>
        </p:spPr>
      </p:pic>
    </p:spTree>
    <p:extLst>
      <p:ext uri="{BB962C8B-B14F-4D97-AF65-F5344CB8AC3E}">
        <p14:creationId xmlns:p14="http://schemas.microsoft.com/office/powerpoint/2010/main" val="1251737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90DB1-DAE1-6D06-8DF5-803C04B9AE93}"/>
              </a:ext>
            </a:extLst>
          </p:cNvPr>
          <p:cNvSpPr>
            <a:spLocks noGrp="1"/>
          </p:cNvSpPr>
          <p:nvPr>
            <p:ph type="title"/>
          </p:nvPr>
        </p:nvSpPr>
        <p:spPr>
          <a:xfrm>
            <a:off x="630936" y="502920"/>
            <a:ext cx="3419856" cy="1463040"/>
          </a:xfrm>
        </p:spPr>
        <p:txBody>
          <a:bodyPr anchor="ctr">
            <a:normAutofit/>
          </a:bodyPr>
          <a:lstStyle/>
          <a:p>
            <a:r>
              <a:rPr lang="en-US" sz="4100" dirty="0" err="1"/>
              <a:t>Kmeans.interia</a:t>
            </a:r>
            <a:r>
              <a:rPr lang="en-US" sz="4100" dirty="0"/>
              <a:t> </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D85CAD-B9DE-E43B-A770-AC1097BC5C68}"/>
              </a:ext>
            </a:extLst>
          </p:cNvPr>
          <p:cNvSpPr>
            <a:spLocks noGrp="1"/>
          </p:cNvSpPr>
          <p:nvPr>
            <p:ph idx="1"/>
          </p:nvPr>
        </p:nvSpPr>
        <p:spPr>
          <a:xfrm>
            <a:off x="4654295" y="502920"/>
            <a:ext cx="6894576" cy="1463040"/>
          </a:xfrm>
        </p:spPr>
        <p:txBody>
          <a:bodyPr anchor="ctr">
            <a:normAutofit/>
          </a:bodyPr>
          <a:lstStyle/>
          <a:p>
            <a:r>
              <a:rPr lang="en-US" sz="1900">
                <a:effectLst/>
                <a:latin typeface="Times New Roman" panose="02020603050405020304" pitchFamily="18" charset="0"/>
                <a:ea typeface="Calibri" panose="020F0502020204030204" pitchFamily="34" charset="0"/>
                <a:cs typeface="Arial" panose="020B0604020202020204" pitchFamily="34" charset="0"/>
              </a:rPr>
              <a:t>In the context of the K-means clustering algorithm in machine learning, the kmeans.inertia_ attribute refers to the sum of squared distances between each data point and the centroid of its assigned cluster. This attribute is a measure of how well the data points within each cluster are grouped around their centroids.</a:t>
            </a:r>
          </a:p>
          <a:p>
            <a:endParaRPr lang="en-US" sz="1900"/>
          </a:p>
        </p:txBody>
      </p:sp>
      <p:pic>
        <p:nvPicPr>
          <p:cNvPr id="4" name="Picture 3" descr="A screenshot of a computer&#10;&#10;Description automatically generated">
            <a:extLst>
              <a:ext uri="{FF2B5EF4-FFF2-40B4-BE49-F238E27FC236}">
                <a16:creationId xmlns:a16="http://schemas.microsoft.com/office/drawing/2014/main" id="{D6F677BD-4075-4E1B-CA60-03D8BD46C3A6}"/>
              </a:ext>
            </a:extLst>
          </p:cNvPr>
          <p:cNvPicPr>
            <a:picLocks noChangeAspect="1"/>
          </p:cNvPicPr>
          <p:nvPr/>
        </p:nvPicPr>
        <p:blipFill>
          <a:blip r:embed="rId2"/>
          <a:stretch>
            <a:fillRect/>
          </a:stretch>
        </p:blipFill>
        <p:spPr>
          <a:xfrm>
            <a:off x="630936" y="2455505"/>
            <a:ext cx="10917936" cy="3630214"/>
          </a:xfrm>
          <a:prstGeom prst="rect">
            <a:avLst/>
          </a:prstGeom>
        </p:spPr>
      </p:pic>
    </p:spTree>
    <p:extLst>
      <p:ext uri="{BB962C8B-B14F-4D97-AF65-F5344CB8AC3E}">
        <p14:creationId xmlns:p14="http://schemas.microsoft.com/office/powerpoint/2010/main" val="1222377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703C68-B364-27E3-E3F3-1DA1137BDEE2}"/>
              </a:ext>
            </a:extLst>
          </p:cNvPr>
          <p:cNvSpPr>
            <a:spLocks noGrp="1"/>
          </p:cNvSpPr>
          <p:nvPr>
            <p:ph type="title"/>
          </p:nvPr>
        </p:nvSpPr>
        <p:spPr>
          <a:xfrm>
            <a:off x="371094" y="1161288"/>
            <a:ext cx="3438144" cy="1239012"/>
          </a:xfrm>
        </p:spPr>
        <p:txBody>
          <a:bodyPr anchor="ctr">
            <a:normAutofit/>
          </a:bodyPr>
          <a:lstStyle/>
          <a:p>
            <a:r>
              <a:rPr lang="en-US" sz="2800"/>
              <a:t>Cluster centroids </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3BC25C1-3DAB-D135-FF3D-149CE05AB674}"/>
              </a:ext>
            </a:extLst>
          </p:cNvPr>
          <p:cNvSpPr>
            <a:spLocks noGrp="1"/>
          </p:cNvSpPr>
          <p:nvPr>
            <p:ph idx="1"/>
          </p:nvPr>
        </p:nvSpPr>
        <p:spPr>
          <a:xfrm>
            <a:off x="371094" y="2718054"/>
            <a:ext cx="3438906" cy="3207258"/>
          </a:xfrm>
        </p:spPr>
        <p:txBody>
          <a:bodyPr anchor="t">
            <a:normAutofit/>
          </a:bodyPr>
          <a:lstStyle/>
          <a:p>
            <a:r>
              <a:rPr lang="en-US" sz="1700" dirty="0">
                <a:effectLst/>
                <a:latin typeface="Times New Roman" panose="02020603050405020304" pitchFamily="18" charset="0"/>
                <a:ea typeface="Calibri" panose="020F0502020204030204" pitchFamily="34" charset="0"/>
                <a:cs typeface="Arial" panose="020B0604020202020204" pitchFamily="34" charset="0"/>
              </a:rPr>
              <a:t>Cluster centroids are the representative points of a cluster in a clustering algorithm. These centroids play a crucial role in defining the clusters and are used to determine the cluster assignments of data points. </a:t>
            </a:r>
          </a:p>
          <a:p>
            <a:endParaRPr lang="en-US" sz="1700" dirty="0"/>
          </a:p>
        </p:txBody>
      </p:sp>
      <p:pic>
        <p:nvPicPr>
          <p:cNvPr id="4" name="Picture 3" descr="A graph showing different colored squares&#10;&#10;Description automatically generated">
            <a:extLst>
              <a:ext uri="{FF2B5EF4-FFF2-40B4-BE49-F238E27FC236}">
                <a16:creationId xmlns:a16="http://schemas.microsoft.com/office/drawing/2014/main" id="{EB467EDF-11EF-214C-76C4-4922B1877258}"/>
              </a:ext>
            </a:extLst>
          </p:cNvPr>
          <p:cNvPicPr>
            <a:picLocks noChangeAspect="1"/>
          </p:cNvPicPr>
          <p:nvPr/>
        </p:nvPicPr>
        <p:blipFill>
          <a:blip r:embed="rId2"/>
          <a:stretch>
            <a:fillRect/>
          </a:stretch>
        </p:blipFill>
        <p:spPr>
          <a:xfrm>
            <a:off x="4913764" y="841248"/>
            <a:ext cx="6896847" cy="5276088"/>
          </a:xfrm>
          <a:prstGeom prst="rect">
            <a:avLst/>
          </a:prstGeom>
        </p:spPr>
      </p:pic>
    </p:spTree>
    <p:extLst>
      <p:ext uri="{BB962C8B-B14F-4D97-AF65-F5344CB8AC3E}">
        <p14:creationId xmlns:p14="http://schemas.microsoft.com/office/powerpoint/2010/main" val="326668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8"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B235B5E-53F2-554C-D998-53411DDCB695}"/>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a:solidFill>
                  <a:schemeClr val="tx2"/>
                </a:solidFill>
                <a:latin typeface="+mj-lt"/>
                <a:ea typeface="+mj-ea"/>
                <a:cs typeface="+mj-cs"/>
              </a:rPr>
              <a:t>Chapter 1 Introduction </a:t>
            </a:r>
          </a:p>
        </p:txBody>
      </p:sp>
      <p:pic>
        <p:nvPicPr>
          <p:cNvPr id="6" name="Graphic 5" descr="Books">
            <a:extLst>
              <a:ext uri="{FF2B5EF4-FFF2-40B4-BE49-F238E27FC236}">
                <a16:creationId xmlns:a16="http://schemas.microsoft.com/office/drawing/2014/main" id="{CCDB1998-B44D-63BC-6D6E-E46A914310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9341" y="910518"/>
            <a:ext cx="5029200" cy="5029200"/>
          </a:xfrm>
          <a:prstGeom prst="rect">
            <a:avLst/>
          </a:prstGeom>
          <a:ln w="9525">
            <a:noFill/>
          </a:ln>
        </p:spPr>
      </p:pic>
    </p:spTree>
    <p:extLst>
      <p:ext uri="{BB962C8B-B14F-4D97-AF65-F5344CB8AC3E}">
        <p14:creationId xmlns:p14="http://schemas.microsoft.com/office/powerpoint/2010/main" val="34733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7F95F3-52EE-55C8-42E7-B0B7CFFB9050}"/>
              </a:ext>
            </a:extLst>
          </p:cNvPr>
          <p:cNvSpPr>
            <a:spLocks noGrp="1"/>
          </p:cNvSpPr>
          <p:nvPr>
            <p:ph type="title"/>
          </p:nvPr>
        </p:nvSpPr>
        <p:spPr>
          <a:xfrm>
            <a:off x="630936" y="630936"/>
            <a:ext cx="3599688" cy="1463040"/>
          </a:xfrm>
        </p:spPr>
        <p:txBody>
          <a:bodyPr anchor="ctr">
            <a:normAutofit/>
          </a:bodyPr>
          <a:lstStyle/>
          <a:p>
            <a:r>
              <a:rPr lang="en-US" sz="4800">
                <a:solidFill>
                  <a:srgbClr val="FFFFFF"/>
                </a:solidFill>
              </a:rPr>
              <a:t>Assigning </a:t>
            </a:r>
          </a:p>
        </p:txBody>
      </p:sp>
      <p:sp>
        <p:nvSpPr>
          <p:cNvPr id="2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D42452-DC0D-08EF-195C-1B8C79C7E176}"/>
              </a:ext>
            </a:extLst>
          </p:cNvPr>
          <p:cNvSpPr>
            <a:spLocks noGrp="1"/>
          </p:cNvSpPr>
          <p:nvPr>
            <p:ph idx="1"/>
          </p:nvPr>
        </p:nvSpPr>
        <p:spPr>
          <a:xfrm>
            <a:off x="4474462" y="630936"/>
            <a:ext cx="7074409" cy="1463040"/>
          </a:xfrm>
        </p:spPr>
        <p:txBody>
          <a:bodyPr anchor="ctr">
            <a:normAutofit/>
          </a:bodyPr>
          <a:lstStyle/>
          <a:p>
            <a:r>
              <a:rPr lang="en-US" sz="220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Now we've segmented our data into four clusters, we can assign the cluster numbers to each of the customers in the original data and analyze the characteristics of each segment.</a:t>
            </a:r>
          </a:p>
          <a:p>
            <a:endParaRPr lang="en-US" sz="2200">
              <a:solidFill>
                <a:srgbClr val="FFFFFF"/>
              </a:solidFill>
            </a:endParaRPr>
          </a:p>
        </p:txBody>
      </p:sp>
      <p:pic>
        <p:nvPicPr>
          <p:cNvPr id="4" name="Picture 3" descr="A screenshot of a computer&#10;&#10;Description automatically generated">
            <a:extLst>
              <a:ext uri="{FF2B5EF4-FFF2-40B4-BE49-F238E27FC236}">
                <a16:creationId xmlns:a16="http://schemas.microsoft.com/office/drawing/2014/main" id="{CE40C887-52F9-08E8-B6F9-E040B44B8107}"/>
              </a:ext>
            </a:extLst>
          </p:cNvPr>
          <p:cNvPicPr>
            <a:picLocks noChangeAspect="1"/>
          </p:cNvPicPr>
          <p:nvPr/>
        </p:nvPicPr>
        <p:blipFill>
          <a:blip r:embed="rId2"/>
          <a:stretch>
            <a:fillRect/>
          </a:stretch>
        </p:blipFill>
        <p:spPr>
          <a:xfrm>
            <a:off x="844322" y="2971800"/>
            <a:ext cx="10972801" cy="3429000"/>
          </a:xfrm>
          <a:prstGeom prst="rect">
            <a:avLst/>
          </a:prstGeom>
        </p:spPr>
      </p:pic>
    </p:spTree>
    <p:extLst>
      <p:ext uri="{BB962C8B-B14F-4D97-AF65-F5344CB8AC3E}">
        <p14:creationId xmlns:p14="http://schemas.microsoft.com/office/powerpoint/2010/main" val="1153514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descr="A close-up of a network&#10;&#10;Description automatically generated">
            <a:extLst>
              <a:ext uri="{FF2B5EF4-FFF2-40B4-BE49-F238E27FC236}">
                <a16:creationId xmlns:a16="http://schemas.microsoft.com/office/drawing/2014/main" id="{DA04023E-76F8-5288-96B4-CCB8A3F339BE}"/>
              </a:ext>
            </a:extLst>
          </p:cNvPr>
          <p:cNvPicPr>
            <a:picLocks noChangeAspect="1"/>
          </p:cNvPicPr>
          <p:nvPr/>
        </p:nvPicPr>
        <p:blipFill rotWithShape="1">
          <a:blip r:embed="rId2"/>
          <a:srcRect l="2664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E0D9F4A-8D01-ABB1-2175-5B7647F1B6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Chapter 6 Insights for Customers </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685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53D57-DC07-C4E8-3BAF-C6F904003CC4}"/>
              </a:ext>
            </a:extLst>
          </p:cNvPr>
          <p:cNvSpPr>
            <a:spLocks noGrp="1"/>
          </p:cNvSpPr>
          <p:nvPr>
            <p:ph type="title"/>
          </p:nvPr>
        </p:nvSpPr>
        <p:spPr>
          <a:xfrm>
            <a:off x="838199" y="370320"/>
            <a:ext cx="4164401" cy="1045526"/>
          </a:xfrm>
        </p:spPr>
        <p:txBody>
          <a:bodyPr>
            <a:normAutofit/>
          </a:bodyPr>
          <a:lstStyle/>
          <a:p>
            <a:r>
              <a:rPr lang="en-US" sz="4000" dirty="0"/>
              <a:t>Actionable Insights </a:t>
            </a:r>
          </a:p>
        </p:txBody>
      </p:sp>
      <p:sp>
        <p:nvSpPr>
          <p:cNvPr id="3" name="Content Placeholder 2">
            <a:extLst>
              <a:ext uri="{FF2B5EF4-FFF2-40B4-BE49-F238E27FC236}">
                <a16:creationId xmlns:a16="http://schemas.microsoft.com/office/drawing/2014/main" id="{CC221DE6-8BEA-8C7E-86E0-87D237C5728F}"/>
              </a:ext>
            </a:extLst>
          </p:cNvPr>
          <p:cNvSpPr>
            <a:spLocks noGrp="1"/>
          </p:cNvSpPr>
          <p:nvPr>
            <p:ph idx="1"/>
          </p:nvPr>
        </p:nvSpPr>
        <p:spPr>
          <a:xfrm>
            <a:off x="5188941" y="370319"/>
            <a:ext cx="6298971" cy="1851885"/>
          </a:xfrm>
        </p:spPr>
        <p:txBody>
          <a:bodyPr anchor="ctr">
            <a:normAutofit/>
          </a:bodyPr>
          <a:lstStyle/>
          <a:p>
            <a:r>
              <a:rPr lang="en-US" sz="1800" dirty="0">
                <a:effectLst/>
                <a:latin typeface="Times New Roman" panose="02020603050405020304" pitchFamily="18" charset="0"/>
                <a:ea typeface="Calibri" panose="020F0502020204030204" pitchFamily="34" charset="0"/>
                <a:cs typeface="Arial" panose="020B0604020202020204" pitchFamily="34" charset="0"/>
              </a:rPr>
              <a:t>To get actionable insights, we need first to get descriptive statistics for the features used in segmentation for the whole customer dataset and compare it with the descriptive statistics by clusters.</a:t>
            </a:r>
          </a:p>
          <a:p>
            <a:endParaRPr lang="en-US" sz="2000" dirty="0"/>
          </a:p>
        </p:txBody>
      </p:sp>
      <p:pic>
        <p:nvPicPr>
          <p:cNvPr id="4" name="Picture 3" descr="A screenshot of a computer&#10;&#10;Description automatically generated">
            <a:extLst>
              <a:ext uri="{FF2B5EF4-FFF2-40B4-BE49-F238E27FC236}">
                <a16:creationId xmlns:a16="http://schemas.microsoft.com/office/drawing/2014/main" id="{78C20E4A-AA02-9EE4-74AB-99424E54675B}"/>
              </a:ext>
            </a:extLst>
          </p:cNvPr>
          <p:cNvPicPr>
            <a:picLocks noChangeAspect="1"/>
          </p:cNvPicPr>
          <p:nvPr/>
        </p:nvPicPr>
        <p:blipFill rotWithShape="1">
          <a:blip r:embed="rId2"/>
          <a:srcRect b="1503"/>
          <a:stretch/>
        </p:blipFill>
        <p:spPr>
          <a:xfrm>
            <a:off x="582558" y="1618687"/>
            <a:ext cx="5611764" cy="501808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EE7C0F-7701-8D1F-A6B1-513BBA76070B}"/>
              </a:ext>
            </a:extLst>
          </p:cNvPr>
          <p:cNvPicPr>
            <a:picLocks noChangeAspect="1"/>
          </p:cNvPicPr>
          <p:nvPr/>
        </p:nvPicPr>
        <p:blipFill rotWithShape="1">
          <a:blip r:embed="rId3"/>
          <a:srcRect l="15167" r="681"/>
          <a:stretch/>
        </p:blipFill>
        <p:spPr>
          <a:xfrm>
            <a:off x="6764593" y="1930210"/>
            <a:ext cx="4880487" cy="3035080"/>
          </a:xfrm>
          <a:prstGeom prst="rect">
            <a:avLst/>
          </a:prstGeom>
        </p:spPr>
      </p:pic>
    </p:spTree>
    <p:extLst>
      <p:ext uri="{BB962C8B-B14F-4D97-AF65-F5344CB8AC3E}">
        <p14:creationId xmlns:p14="http://schemas.microsoft.com/office/powerpoint/2010/main" val="101383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A1F1B8-10DD-3A1A-E601-AE5B8272C7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Insights for customer relation strategies </a:t>
            </a:r>
          </a:p>
        </p:txBody>
      </p:sp>
      <p:sp>
        <p:nvSpPr>
          <p:cNvPr id="21"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355084A5-F641-C9AE-2B66-7DF884875F1A}"/>
              </a:ext>
            </a:extLst>
          </p:cNvPr>
          <p:cNvGraphicFramePr>
            <a:graphicFrameLocks noGrp="1"/>
          </p:cNvGraphicFramePr>
          <p:nvPr>
            <p:extLst>
              <p:ext uri="{D42A27DB-BD31-4B8C-83A1-F6EECF244321}">
                <p14:modId xmlns:p14="http://schemas.microsoft.com/office/powerpoint/2010/main" val="3665602730"/>
              </p:ext>
            </p:extLst>
          </p:nvPr>
        </p:nvGraphicFramePr>
        <p:xfrm>
          <a:off x="5414356" y="2048927"/>
          <a:ext cx="6408838" cy="2608896"/>
        </p:xfrm>
        <a:graphic>
          <a:graphicData uri="http://schemas.openxmlformats.org/drawingml/2006/table">
            <a:tbl>
              <a:tblPr firstRow="1" firstCol="1" bandRow="1"/>
              <a:tblGrid>
                <a:gridCol w="1055946">
                  <a:extLst>
                    <a:ext uri="{9D8B030D-6E8A-4147-A177-3AD203B41FA5}">
                      <a16:colId xmlns:a16="http://schemas.microsoft.com/office/drawing/2014/main" val="2186698887"/>
                    </a:ext>
                  </a:extLst>
                </a:gridCol>
                <a:gridCol w="1153493">
                  <a:extLst>
                    <a:ext uri="{9D8B030D-6E8A-4147-A177-3AD203B41FA5}">
                      <a16:colId xmlns:a16="http://schemas.microsoft.com/office/drawing/2014/main" val="1018887219"/>
                    </a:ext>
                  </a:extLst>
                </a:gridCol>
                <a:gridCol w="952302">
                  <a:extLst>
                    <a:ext uri="{9D8B030D-6E8A-4147-A177-3AD203B41FA5}">
                      <a16:colId xmlns:a16="http://schemas.microsoft.com/office/drawing/2014/main" val="4144217102"/>
                    </a:ext>
                  </a:extLst>
                </a:gridCol>
                <a:gridCol w="1049850">
                  <a:extLst>
                    <a:ext uri="{9D8B030D-6E8A-4147-A177-3AD203B41FA5}">
                      <a16:colId xmlns:a16="http://schemas.microsoft.com/office/drawing/2014/main" val="1941293949"/>
                    </a:ext>
                  </a:extLst>
                </a:gridCol>
                <a:gridCol w="1147397">
                  <a:extLst>
                    <a:ext uri="{9D8B030D-6E8A-4147-A177-3AD203B41FA5}">
                      <a16:colId xmlns:a16="http://schemas.microsoft.com/office/drawing/2014/main" val="1562401767"/>
                    </a:ext>
                  </a:extLst>
                </a:gridCol>
                <a:gridCol w="1049850">
                  <a:extLst>
                    <a:ext uri="{9D8B030D-6E8A-4147-A177-3AD203B41FA5}">
                      <a16:colId xmlns:a16="http://schemas.microsoft.com/office/drawing/2014/main" val="3145700061"/>
                    </a:ext>
                  </a:extLst>
                </a:gridCol>
              </a:tblGrid>
              <a:tr h="560083">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Feature Mean</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All Customers</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Cluster</a:t>
                      </a:r>
                      <a:endParaRPr lang="en-US" sz="2300" b="0" i="0" u="none" strike="noStrike">
                        <a:effectLst/>
                        <a:latin typeface="Arial" panose="020B0604020202020204" pitchFamily="34" charset="0"/>
                      </a:endParaRPr>
                    </a:p>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Cluster</a:t>
                      </a:r>
                      <a:endParaRPr lang="en-US" sz="2300" b="0" i="0" u="none" strike="noStrike">
                        <a:effectLst/>
                        <a:latin typeface="Arial" panose="020B0604020202020204" pitchFamily="34" charset="0"/>
                      </a:endParaRPr>
                    </a:p>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Cluster</a:t>
                      </a:r>
                      <a:endParaRPr lang="en-US" sz="2300" b="0" i="0" u="none" strike="noStrike">
                        <a:effectLst/>
                        <a:latin typeface="Arial" panose="020B0604020202020204" pitchFamily="34" charset="0"/>
                      </a:endParaRPr>
                    </a:p>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Cluster</a:t>
                      </a:r>
                      <a:endParaRPr lang="en-US" sz="2300" b="0" i="0" u="none" strike="noStrike">
                        <a:effectLst/>
                        <a:latin typeface="Arial" panose="020B0604020202020204" pitchFamily="34" charset="0"/>
                      </a:endParaRPr>
                    </a:p>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04286075"/>
                  </a:ext>
                </a:extLst>
              </a:tr>
              <a:tr h="309549">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Male</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72%</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68%</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85%</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63%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74%</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292366"/>
                  </a:ext>
                </a:extLst>
              </a:tr>
              <a:tr h="309549">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Female</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32%</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15%</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37%</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26%</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982887"/>
                  </a:ext>
                </a:extLst>
              </a:tr>
              <a:tr h="309549">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Age</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37.25</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35.03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42.94</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38.33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39.67</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0950410"/>
                  </a:ext>
                </a:extLst>
              </a:tr>
              <a:tr h="560083">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Salary Amount</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1449.92</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671.26</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4239.33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2311.38</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1915.13</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9732176"/>
                  </a:ext>
                </a:extLst>
              </a:tr>
              <a:tr h="560083">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Total Spending</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18625.06</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6051.05</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38396.02</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1500" b="0" i="0" u="none" strike="noStrike">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226430.20</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ctr" fontAlgn="t">
                        <a:lnSpc>
                          <a:spcPct val="107000"/>
                        </a:lnSpc>
                        <a:spcBef>
                          <a:spcPts val="0"/>
                        </a:spcBef>
                        <a:spcAft>
                          <a:spcPts val="0"/>
                        </a:spcAft>
                      </a:pPr>
                      <a:r>
                        <a:rPr lang="en-US" sz="1500" b="0" i="0" u="none" strike="noStrike">
                          <a:effectLst/>
                          <a:latin typeface="Times New Roman" panose="02020603050405020304" pitchFamily="18" charset="0"/>
                          <a:ea typeface="Calibri" panose="020F0502020204030204" pitchFamily="34" charset="0"/>
                          <a:cs typeface="Arial" panose="020B0604020202020204" pitchFamily="34" charset="0"/>
                        </a:rPr>
                        <a:t>26885.90</a:t>
                      </a:r>
                      <a:endParaRPr lang="en-US" sz="2300" b="0" i="0" u="none" strike="noStrike">
                        <a:effectLst/>
                        <a:latin typeface="Arial" panose="020B0604020202020204" pitchFamily="34" charset="0"/>
                      </a:endParaRPr>
                    </a:p>
                  </a:txBody>
                  <a:tcPr marL="87792" marR="87792" marT="121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3003741"/>
                  </a:ext>
                </a:extLst>
              </a:tr>
            </a:tbl>
          </a:graphicData>
        </a:graphic>
      </p:graphicFrame>
    </p:spTree>
    <p:extLst>
      <p:ext uri="{BB962C8B-B14F-4D97-AF65-F5344CB8AC3E}">
        <p14:creationId xmlns:p14="http://schemas.microsoft.com/office/powerpoint/2010/main" val="27533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48EE-595F-159B-6C8E-99966AE8D2BD}"/>
              </a:ext>
            </a:extLst>
          </p:cNvPr>
          <p:cNvSpPr>
            <a:spLocks noGrp="1"/>
          </p:cNvSpPr>
          <p:nvPr>
            <p:ph type="title"/>
          </p:nvPr>
        </p:nvSpPr>
        <p:spPr/>
        <p:txBody>
          <a:bodyPr/>
          <a:lstStyle/>
          <a:p>
            <a:r>
              <a:rPr lang="en-US" dirty="0"/>
              <a:t>Continuation </a:t>
            </a:r>
          </a:p>
        </p:txBody>
      </p:sp>
      <p:sp>
        <p:nvSpPr>
          <p:cNvPr id="3" name="Content Placeholder 2">
            <a:extLst>
              <a:ext uri="{FF2B5EF4-FFF2-40B4-BE49-F238E27FC236}">
                <a16:creationId xmlns:a16="http://schemas.microsoft.com/office/drawing/2014/main" id="{B58F4BB7-D851-AC2A-7DAF-9B0DA22170B0}"/>
              </a:ext>
            </a:extLst>
          </p:cNvPr>
          <p:cNvSpPr>
            <a:spLocks noGrp="1"/>
          </p:cNvSpPr>
          <p:nvPr>
            <p:ph idx="1"/>
          </p:nvPr>
        </p:nvSpPr>
        <p:spPr>
          <a:xfrm>
            <a:off x="680883" y="1520825"/>
            <a:ext cx="10515600" cy="4830814"/>
          </a:xfrm>
        </p:spPr>
        <p:txBody>
          <a:bodyPr>
            <a:normAutofit fontScale="25000" lnSpcReduction="20000"/>
          </a:bodyPr>
          <a:lstStyle/>
          <a:p>
            <a:pPr marL="342900" marR="0" lvl="0" indent="-342900">
              <a:lnSpc>
                <a:spcPct val="107000"/>
              </a:lnSpc>
              <a:spcBef>
                <a:spcPts val="0"/>
              </a:spcBef>
              <a:spcAft>
                <a:spcPts val="0"/>
              </a:spcAft>
              <a:buFont typeface="Symbol" panose="05050102010706020507" pitchFamily="18" charset="2"/>
              <a:buChar char=""/>
            </a:pPr>
            <a:r>
              <a:rPr lang="en-US" sz="5600" dirty="0">
                <a:effectLst/>
                <a:latin typeface="Times New Roman" panose="02020603050405020304" pitchFamily="18" charset="0"/>
                <a:ea typeface="Calibri" panose="020F0502020204030204" pitchFamily="34" charset="0"/>
                <a:cs typeface="Arial" panose="020B0604020202020204" pitchFamily="34" charset="0"/>
              </a:rPr>
              <a:t>Cluster 0: </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Volume = 152573</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men is less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women is higher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are slightly younger than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earn less and spend less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b="1" dirty="0">
                <a:solidFill>
                  <a:srgbClr val="C00000"/>
                </a:solidFill>
                <a:effectLst/>
                <a:latin typeface="Times New Roman" panose="02020603050405020304" pitchFamily="18" charset="0"/>
                <a:ea typeface="Calibri" panose="020F0502020204030204" pitchFamily="34" charset="0"/>
                <a:cs typeface="Arial" panose="020B0604020202020204" pitchFamily="34" charset="0"/>
              </a:rPr>
              <a:t>Suggested Strategy - keep a watchful eye on the low earning low spending customers</a:t>
            </a:r>
            <a:endParaRPr lang="en-US" sz="5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5600" dirty="0">
                <a:effectLst/>
                <a:latin typeface="Times New Roman" panose="02020603050405020304" pitchFamily="18" charset="0"/>
                <a:ea typeface="Calibri" panose="020F0502020204030204" pitchFamily="34" charset="0"/>
                <a:cs typeface="Arial" panose="020B0604020202020204" pitchFamily="34" charset="0"/>
              </a:rPr>
              <a:t>Cluster 1:</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Volume = 30259</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men is higher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women is less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tend to be older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earn and spend more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b="1" dirty="0">
                <a:solidFill>
                  <a:srgbClr val="C00000"/>
                </a:solidFill>
                <a:effectLst/>
                <a:latin typeface="Times New Roman" panose="02020603050405020304" pitchFamily="18" charset="0"/>
                <a:ea typeface="Calibri" panose="020F0502020204030204" pitchFamily="34" charset="0"/>
                <a:cs typeface="Arial" panose="020B0604020202020204" pitchFamily="34" charset="0"/>
              </a:rPr>
              <a:t>Suggested Strategy - it would make sense to invest in increasing the spending of the high earning in this cluster</a:t>
            </a:r>
            <a:endParaRPr lang="en-US" sz="5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5600" dirty="0">
                <a:effectLst/>
                <a:latin typeface="Times New Roman" panose="02020603050405020304" pitchFamily="18" charset="0"/>
                <a:ea typeface="Calibri" panose="020F0502020204030204" pitchFamily="34" charset="0"/>
                <a:cs typeface="Arial" panose="020B0604020202020204" pitchFamily="34" charset="0"/>
              </a:rPr>
              <a:t>Cluster 2:</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Volume = 3685</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men is less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Representation of women is higher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earn and spend more than the average</a:t>
            </a:r>
          </a:p>
          <a:p>
            <a:pPr marL="742950" marR="0" lvl="1" indent="-285750">
              <a:lnSpc>
                <a:spcPct val="107000"/>
              </a:lnSpc>
              <a:spcBef>
                <a:spcPts val="0"/>
              </a:spcBef>
              <a:spcAft>
                <a:spcPts val="0"/>
              </a:spcAft>
              <a:buFont typeface="Courier New" panose="02070309020205020404" pitchFamily="49" charset="0"/>
              <a:buChar char="o"/>
            </a:pPr>
            <a:r>
              <a:rPr lang="en-US" sz="5600" b="1" dirty="0">
                <a:solidFill>
                  <a:srgbClr val="C00000"/>
                </a:solidFill>
                <a:effectLst/>
                <a:latin typeface="Times New Roman" panose="02020603050405020304" pitchFamily="18" charset="0"/>
                <a:ea typeface="Calibri" panose="020F0502020204030204" pitchFamily="34" charset="0"/>
                <a:cs typeface="Arial" panose="020B0604020202020204" pitchFamily="34" charset="0"/>
              </a:rPr>
              <a:t>Suggested Strategy - it would make sense to keep the high spending customers in this cluster too happy &amp; devote more time and attention to retaining these customers.</a:t>
            </a:r>
            <a:endParaRPr lang="en-US" sz="5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5600" dirty="0">
                <a:effectLst/>
                <a:latin typeface="Times New Roman" panose="02020603050405020304" pitchFamily="18" charset="0"/>
                <a:ea typeface="Calibri" panose="020F0502020204030204" pitchFamily="34" charset="0"/>
                <a:cs typeface="Arial" panose="020B0604020202020204" pitchFamily="34" charset="0"/>
              </a:rPr>
              <a:t>Cluster 3:</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Volume = 67117</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mimic the gender distribution of the entire dataset</a:t>
            </a:r>
          </a:p>
          <a:p>
            <a:pPr marL="742950" marR="0" lvl="1" indent="-285750">
              <a:lnSpc>
                <a:spcPct val="107000"/>
              </a:lnSpc>
              <a:spcBef>
                <a:spcPts val="0"/>
              </a:spcBef>
              <a:spcAft>
                <a:spcPts val="0"/>
              </a:spcAft>
              <a:buFont typeface="Courier New" panose="02070309020205020404" pitchFamily="49" charset="0"/>
              <a:buChar char="o"/>
            </a:pPr>
            <a:r>
              <a:rPr lang="en-US" sz="5600" dirty="0">
                <a:effectLst/>
                <a:latin typeface="Times New Roman" panose="02020603050405020304" pitchFamily="18" charset="0"/>
                <a:ea typeface="Calibri" panose="020F0502020204030204" pitchFamily="34" charset="0"/>
                <a:cs typeface="Arial" panose="020B0604020202020204" pitchFamily="34" charset="0"/>
              </a:rPr>
              <a:t>Customers earn and spend more than the average</a:t>
            </a:r>
          </a:p>
          <a:p>
            <a:pPr marL="742950" marR="0" lvl="1" indent="-285750">
              <a:lnSpc>
                <a:spcPct val="107000"/>
              </a:lnSpc>
              <a:spcBef>
                <a:spcPts val="0"/>
              </a:spcBef>
              <a:spcAft>
                <a:spcPts val="800"/>
              </a:spcAft>
              <a:buFont typeface="Courier New" panose="02070309020205020404" pitchFamily="49" charset="0"/>
              <a:buChar char="o"/>
            </a:pPr>
            <a:r>
              <a:rPr lang="en-US" sz="5600" b="1" dirty="0">
                <a:solidFill>
                  <a:srgbClr val="C00000"/>
                </a:solidFill>
                <a:effectLst/>
                <a:latin typeface="Times New Roman" panose="02020603050405020304" pitchFamily="18" charset="0"/>
                <a:ea typeface="Calibri" panose="020F0502020204030204" pitchFamily="34" charset="0"/>
                <a:cs typeface="Arial" panose="020B0604020202020204" pitchFamily="34" charset="0"/>
              </a:rPr>
              <a:t>Suggested Strategy -it would make sense to invest in increasing the spending in this cluster.</a:t>
            </a:r>
            <a:endParaRPr lang="en-US" sz="5600" dirty="0">
              <a:effectLst/>
              <a:latin typeface="Times New Roman" panose="02020603050405020304" pitchFamily="18" charset="0"/>
              <a:ea typeface="Calibri" panose="020F0502020204030204" pitchFamily="34" charset="0"/>
              <a:cs typeface="Arial" panose="020B0604020202020204" pitchFamily="34" charset="0"/>
            </a:endParaRPr>
          </a:p>
          <a:p>
            <a:br>
              <a:rPr lang="en-US" dirty="0">
                <a:effectLst/>
              </a:rPr>
            </a:br>
            <a:endParaRPr lang="en-US" dirty="0"/>
          </a:p>
        </p:txBody>
      </p:sp>
    </p:spTree>
    <p:extLst>
      <p:ext uri="{BB962C8B-B14F-4D97-AF65-F5344CB8AC3E}">
        <p14:creationId xmlns:p14="http://schemas.microsoft.com/office/powerpoint/2010/main" val="2219123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407AE3-7BBF-8DD5-2EEB-6FE1787CB7C4}"/>
              </a:ext>
            </a:extLst>
          </p:cNvPr>
          <p:cNvPicPr>
            <a:picLocks noChangeAspect="1"/>
          </p:cNvPicPr>
          <p:nvPr/>
        </p:nvPicPr>
        <p:blipFill rotWithShape="1">
          <a:blip r:embed="rId2"/>
          <a:srcRect r="10666" b="-1"/>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057403-76E8-B2BA-2740-E39FA25F7E7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Chapter 7 Conclusion and Future </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461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99C4-EBFB-71C3-EF8F-0F5779185844}"/>
              </a:ext>
            </a:extLst>
          </p:cNvPr>
          <p:cNvSpPr>
            <a:spLocks noGrp="1"/>
          </p:cNvSpPr>
          <p:nvPr>
            <p:ph type="title"/>
          </p:nvPr>
        </p:nvSpPr>
        <p:spPr>
          <a:xfrm>
            <a:off x="6823878" y="741391"/>
            <a:ext cx="4491821" cy="1616203"/>
          </a:xfrm>
        </p:spPr>
        <p:txBody>
          <a:bodyPr anchor="b">
            <a:normAutofit/>
          </a:bodyPr>
          <a:lstStyle/>
          <a:p>
            <a:r>
              <a:rPr lang="en-US" sz="3200"/>
              <a:t>Conclusion </a:t>
            </a:r>
          </a:p>
        </p:txBody>
      </p:sp>
      <p:pic>
        <p:nvPicPr>
          <p:cNvPr id="25" name="Picture 4" descr="Calculator, pen, compass, money and a paper with graphs printed on it">
            <a:extLst>
              <a:ext uri="{FF2B5EF4-FFF2-40B4-BE49-F238E27FC236}">
                <a16:creationId xmlns:a16="http://schemas.microsoft.com/office/drawing/2014/main" id="{ACE4C11A-554F-27DC-942F-ADE9F5140F5C}"/>
              </a:ext>
            </a:extLst>
          </p:cNvPr>
          <p:cNvPicPr>
            <a:picLocks noChangeAspect="1"/>
          </p:cNvPicPr>
          <p:nvPr/>
        </p:nvPicPr>
        <p:blipFill rotWithShape="1">
          <a:blip r:embed="rId2"/>
          <a:srcRect l="25333" r="21110" b="-1"/>
          <a:stretch/>
        </p:blipFill>
        <p:spPr>
          <a:xfrm>
            <a:off x="20" y="10"/>
            <a:ext cx="6095980" cy="6857990"/>
          </a:xfrm>
          <a:prstGeom prst="rect">
            <a:avLst/>
          </a:prstGeom>
        </p:spPr>
      </p:pic>
      <p:grpSp>
        <p:nvGrpSpPr>
          <p:cNvPr id="26"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Content Placeholder 2">
            <a:extLst>
              <a:ext uri="{FF2B5EF4-FFF2-40B4-BE49-F238E27FC236}">
                <a16:creationId xmlns:a16="http://schemas.microsoft.com/office/drawing/2014/main" id="{735AD2F0-999D-7D39-51C3-140622C87712}"/>
              </a:ext>
            </a:extLst>
          </p:cNvPr>
          <p:cNvSpPr>
            <a:spLocks noGrp="1"/>
          </p:cNvSpPr>
          <p:nvPr>
            <p:ph idx="1"/>
          </p:nvPr>
        </p:nvSpPr>
        <p:spPr>
          <a:xfrm>
            <a:off x="6823878" y="2533476"/>
            <a:ext cx="4491820" cy="3447832"/>
          </a:xfrm>
        </p:spPr>
        <p:txBody>
          <a:bodyPr anchor="t">
            <a:normAutofit/>
          </a:bodyPr>
          <a:lstStyle/>
          <a:p>
            <a:pPr marL="0" marR="0" indent="347345">
              <a:spcBef>
                <a:spcPts val="0"/>
              </a:spcBef>
              <a:spcAft>
                <a:spcPts val="1200"/>
              </a:spcAft>
            </a:pPr>
            <a:r>
              <a:rPr lang="en-US" sz="2000">
                <a:effectLst/>
                <a:latin typeface="Times New Roman" panose="02020603050405020304" pitchFamily="18" charset="0"/>
                <a:ea typeface="Calibri" panose="020F0502020204030204" pitchFamily="34" charset="0"/>
                <a:cs typeface="Arial" panose="020B0604020202020204" pitchFamily="34" charset="0"/>
              </a:rPr>
              <a:t>As a result of this study, four partitional clusters were generated representing different income earning and total spending means with actionable insights.</a:t>
            </a:r>
          </a:p>
          <a:p>
            <a:pPr marL="0" marR="0" indent="347345">
              <a:spcBef>
                <a:spcPts val="0"/>
              </a:spcBef>
              <a:spcAft>
                <a:spcPts val="1200"/>
              </a:spcAft>
            </a:pPr>
            <a:r>
              <a:rPr lang="en-US" sz="2000">
                <a:effectLst/>
                <a:latin typeface="Times New Roman" panose="02020603050405020304" pitchFamily="18" charset="0"/>
                <a:ea typeface="Calibri" panose="020F0502020204030204" pitchFamily="34" charset="0"/>
                <a:cs typeface="Arial" panose="020B0604020202020204" pitchFamily="34" charset="0"/>
              </a:rPr>
              <a:t>Etihad Bank can join this segmented dataset with the dataset of the product or services they offer. Having this information would allow the bank to develop highly personalized experiences for each segment.</a:t>
            </a:r>
          </a:p>
          <a:p>
            <a:endParaRPr lang="en-US" sz="2000"/>
          </a:p>
        </p:txBody>
      </p:sp>
    </p:spTree>
    <p:extLst>
      <p:ext uri="{BB962C8B-B14F-4D97-AF65-F5344CB8AC3E}">
        <p14:creationId xmlns:p14="http://schemas.microsoft.com/office/powerpoint/2010/main" val="982090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E794-461E-0885-3F4C-61372F1D4EC9}"/>
              </a:ext>
            </a:extLst>
          </p:cNvPr>
          <p:cNvSpPr>
            <a:spLocks noGrp="1"/>
          </p:cNvSpPr>
          <p:nvPr>
            <p:ph type="title"/>
          </p:nvPr>
        </p:nvSpPr>
        <p:spPr>
          <a:xfrm>
            <a:off x="5868557" y="1138036"/>
            <a:ext cx="5444382" cy="1402470"/>
          </a:xfrm>
        </p:spPr>
        <p:txBody>
          <a:bodyPr anchor="t">
            <a:normAutofit/>
          </a:bodyPr>
          <a:lstStyle/>
          <a:p>
            <a:r>
              <a:rPr lang="en-US" sz="3200"/>
              <a:t>Future </a:t>
            </a:r>
          </a:p>
        </p:txBody>
      </p:sp>
      <p:pic>
        <p:nvPicPr>
          <p:cNvPr id="5" name="Picture 4" descr="3D rendering of game pieces tied together with a rope">
            <a:extLst>
              <a:ext uri="{FF2B5EF4-FFF2-40B4-BE49-F238E27FC236}">
                <a16:creationId xmlns:a16="http://schemas.microsoft.com/office/drawing/2014/main" id="{93BCEE46-B06E-7A49-E43A-99D48692806B}"/>
              </a:ext>
            </a:extLst>
          </p:cNvPr>
          <p:cNvPicPr>
            <a:picLocks noChangeAspect="1"/>
          </p:cNvPicPr>
          <p:nvPr/>
        </p:nvPicPr>
        <p:blipFill rotWithShape="1">
          <a:blip r:embed="rId2"/>
          <a:srcRect l="8747" r="34919"/>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B0E3A8-766D-57C7-DCFF-AE6921AE5BFA}"/>
              </a:ext>
            </a:extLst>
          </p:cNvPr>
          <p:cNvSpPr>
            <a:spLocks noGrp="1"/>
          </p:cNvSpPr>
          <p:nvPr>
            <p:ph idx="1"/>
          </p:nvPr>
        </p:nvSpPr>
        <p:spPr>
          <a:xfrm>
            <a:off x="5868557" y="2551176"/>
            <a:ext cx="5444382" cy="3591207"/>
          </a:xfrm>
        </p:spPr>
        <p:txBody>
          <a:bodyPr>
            <a:normAutofit/>
          </a:bodyPr>
          <a:lstStyle/>
          <a:p>
            <a:pPr marL="0" marR="0" indent="347345">
              <a:spcBef>
                <a:spcPts val="0"/>
              </a:spcBef>
              <a:spcAft>
                <a:spcPts val="1200"/>
              </a:spcAft>
            </a:pPr>
            <a:r>
              <a:rPr lang="en-US" sz="2000" dirty="0">
                <a:effectLst/>
                <a:latin typeface="Times New Roman" panose="02020603050405020304" pitchFamily="18" charset="0"/>
                <a:ea typeface="Calibri" panose="020F0502020204030204" pitchFamily="34" charset="0"/>
                <a:cs typeface="Arial" panose="020B0604020202020204" pitchFamily="34" charset="0"/>
              </a:rPr>
              <a:t>Initial deployment and feedback (Etihad Bank)</a:t>
            </a:r>
          </a:p>
          <a:p>
            <a:pPr marL="742950" marR="0" lvl="1" indent="-285750">
              <a:spcBef>
                <a:spcPts val="0"/>
              </a:spcBef>
              <a:spcAft>
                <a:spcPts val="120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Arial" panose="020B0604020202020204" pitchFamily="34" charset="0"/>
              </a:rPr>
              <a:t>Feedback from Etihad Bank will help to refine the model and assess it for better performance and impact.</a:t>
            </a:r>
          </a:p>
          <a:p>
            <a:pPr marL="742950" marR="0" lvl="1" indent="-285750">
              <a:spcBef>
                <a:spcPts val="0"/>
              </a:spcBef>
              <a:spcAft>
                <a:spcPts val="1200"/>
              </a:spcAft>
              <a:buFont typeface="Courier New" panose="02070309020205020404" pitchFamily="49" charset="0"/>
              <a:buChar char="o"/>
            </a:pPr>
            <a:r>
              <a:rPr lang="en-US" sz="2000" dirty="0">
                <a:effectLst/>
                <a:latin typeface="Times New Roman" panose="02020603050405020304" pitchFamily="18" charset="0"/>
                <a:ea typeface="Calibri" panose="020F0502020204030204" pitchFamily="34" charset="0"/>
                <a:cs typeface="Arial" panose="020B0604020202020204" pitchFamily="34" charset="0"/>
              </a:rPr>
              <a:t>Finally, the refined model and intervention actions would be redeployed, with the feedback process continued throughout the life of the program. </a:t>
            </a:r>
          </a:p>
          <a:p>
            <a:endParaRPr lang="en-US" sz="2000" dirty="0"/>
          </a:p>
        </p:txBody>
      </p:sp>
    </p:spTree>
    <p:extLst>
      <p:ext uri="{BB962C8B-B14F-4D97-AF65-F5344CB8AC3E}">
        <p14:creationId xmlns:p14="http://schemas.microsoft.com/office/powerpoint/2010/main" val="3749014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8"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9DEFCC-08BD-3E60-5157-325169CB473B}"/>
              </a:ext>
            </a:extLst>
          </p:cNvPr>
          <p:cNvSpPr>
            <a:spLocks noGrp="1"/>
          </p:cNvSpPr>
          <p:nvPr>
            <p:ph type="title"/>
          </p:nvPr>
        </p:nvSpPr>
        <p:spPr>
          <a:xfrm>
            <a:off x="2555631" y="1441938"/>
            <a:ext cx="7080738" cy="3974124"/>
          </a:xfrm>
        </p:spPr>
        <p:txBody>
          <a:bodyPr>
            <a:normAutofit/>
          </a:bodyPr>
          <a:lstStyle/>
          <a:p>
            <a:pPr algn="ctr"/>
            <a:r>
              <a:rPr lang="en-US" sz="5400">
                <a:solidFill>
                  <a:schemeClr val="bg1">
                    <a:lumMod val="95000"/>
                    <a:lumOff val="5000"/>
                  </a:schemeClr>
                </a:solidFill>
              </a:rPr>
              <a:t>Thank you </a:t>
            </a:r>
          </a:p>
        </p:txBody>
      </p:sp>
    </p:spTree>
    <p:extLst>
      <p:ext uri="{BB962C8B-B14F-4D97-AF65-F5344CB8AC3E}">
        <p14:creationId xmlns:p14="http://schemas.microsoft.com/office/powerpoint/2010/main" val="404523694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AE5E9-6CA7-06A1-56CB-C6D192ED9BF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Bank Al Etihad </a:t>
            </a:r>
          </a:p>
        </p:txBody>
      </p:sp>
      <p:pic>
        <p:nvPicPr>
          <p:cNvPr id="6" name="Graphic 5" descr="Bank">
            <a:extLst>
              <a:ext uri="{FF2B5EF4-FFF2-40B4-BE49-F238E27FC236}">
                <a16:creationId xmlns:a16="http://schemas.microsoft.com/office/drawing/2014/main" id="{162BD1B7-B36F-2E27-0584-1FA330DEB9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988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 of a diagram of data&#10;&#10;Description automatically generated">
            <a:extLst>
              <a:ext uri="{FF2B5EF4-FFF2-40B4-BE49-F238E27FC236}">
                <a16:creationId xmlns:a16="http://schemas.microsoft.com/office/drawing/2014/main" id="{BEEECF87-5DFC-5D61-4943-30FCAAC0D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579702" y="884904"/>
            <a:ext cx="4956395" cy="4968819"/>
          </a:xfrm>
          <a:prstGeom prst="rect">
            <a:avLst/>
          </a:prstGeom>
          <a:noFill/>
        </p:spPr>
      </p:pic>
    </p:spTree>
    <p:extLst>
      <p:ext uri="{BB962C8B-B14F-4D97-AF65-F5344CB8AC3E}">
        <p14:creationId xmlns:p14="http://schemas.microsoft.com/office/powerpoint/2010/main" val="2952801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B2604-89CB-155E-C8AD-A0FA394601D0}"/>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dirty="0"/>
              <a:t>What is Customer Segmentation?</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6773859-658D-72FF-2ADF-67AE4E88A31F}"/>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Söhne"/>
              </a:rPr>
              <a:t>Dividing customers into groups based on shared traits.</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Söhne"/>
              </a:rPr>
              <a:t>Traits include demographics, behavior, and preferences.</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Söhne"/>
              </a:rPr>
              <a:t>Tailoring marketing and services to each group's needs.</a:t>
            </a:r>
          </a:p>
          <a:p>
            <a:pPr marL="0" marR="0" lvl="0" indent="0" defTabSz="914400" rtl="0" eaLnBrk="0" fontAlgn="base" latinLnBrk="0" hangingPunct="0">
              <a:spcBef>
                <a:spcPct val="0"/>
              </a:spcBef>
              <a:spcAft>
                <a:spcPts val="600"/>
              </a:spcAft>
              <a:buClrTx/>
              <a:buSzTx/>
              <a:buFontTx/>
              <a:buChar char="•"/>
              <a:tabLst/>
            </a:pPr>
            <a:r>
              <a:rPr kumimoji="0" lang="en-US" altLang="en-US" sz="1900" b="0" i="0" u="none" strike="noStrike" cap="none" normalizeH="0" baseline="0" dirty="0">
                <a:ln>
                  <a:noFill/>
                </a:ln>
                <a:effectLst/>
                <a:latin typeface="Söhne"/>
              </a:rPr>
              <a:t>Enhances satisfaction, marketing, and resource efficiency.</a:t>
            </a:r>
          </a:p>
          <a:p>
            <a:pPr marL="0" marR="0" lvl="0" indent="0" defTabSz="914400" rtl="0" eaLnBrk="0" fontAlgn="base" latinLnBrk="0" hangingPunct="0">
              <a:spcBef>
                <a:spcPct val="0"/>
              </a:spcBef>
              <a:spcAft>
                <a:spcPts val="600"/>
              </a:spcAft>
              <a:buClrTx/>
              <a:buSzTx/>
              <a:buFontTx/>
              <a:buNone/>
              <a:tabLst/>
            </a:pPr>
            <a:br>
              <a:rPr kumimoji="0" lang="en-US" altLang="en-US" sz="1900" b="0" i="0" u="none" strike="noStrike" cap="none" normalizeH="0" baseline="0" dirty="0">
                <a:ln>
                  <a:noFill/>
                </a:ln>
                <a:effectLst/>
              </a:rPr>
            </a:br>
            <a:endParaRPr kumimoji="0" lang="en-US" altLang="en-US" sz="1900" b="0" i="0" u="none" strike="noStrike" cap="none" normalizeH="0" baseline="0" dirty="0">
              <a:ln>
                <a:noFill/>
              </a:ln>
              <a:effectLst/>
              <a:latin typeface="Arial" panose="020B0604020202020204" pitchFamily="34" charset="0"/>
            </a:endParaRPr>
          </a:p>
        </p:txBody>
      </p:sp>
      <p:pic>
        <p:nvPicPr>
          <p:cNvPr id="4" name="Picture 3" descr="3D black question marks with one yellow question mark">
            <a:extLst>
              <a:ext uri="{FF2B5EF4-FFF2-40B4-BE49-F238E27FC236}">
                <a16:creationId xmlns:a16="http://schemas.microsoft.com/office/drawing/2014/main" id="{857C145D-6427-1824-534E-650DE527BD21}"/>
              </a:ext>
            </a:extLst>
          </p:cNvPr>
          <p:cNvPicPr>
            <a:picLocks noChangeAspect="1"/>
          </p:cNvPicPr>
          <p:nvPr/>
        </p:nvPicPr>
        <p:blipFill rotWithShape="1">
          <a:blip r:embed="rId2"/>
          <a:srcRect l="44954" r="22602" b="1"/>
          <a:stretch/>
        </p:blipFill>
        <p:spPr>
          <a:xfrm>
            <a:off x="6349502" y="640080"/>
            <a:ext cx="4958060" cy="5577840"/>
          </a:xfrm>
          <a:prstGeom prst="rect">
            <a:avLst/>
          </a:prstGeom>
        </p:spPr>
      </p:pic>
    </p:spTree>
    <p:extLst>
      <p:ext uri="{BB962C8B-B14F-4D97-AF65-F5344CB8AC3E}">
        <p14:creationId xmlns:p14="http://schemas.microsoft.com/office/powerpoint/2010/main" val="1399963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6F1413-2D75-670F-9A5E-C278C5B8766C}"/>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a:solidFill>
                  <a:schemeClr val="tx2"/>
                </a:solidFill>
                <a:latin typeface="+mj-lt"/>
                <a:ea typeface="+mj-ea"/>
                <a:cs typeface="+mj-cs"/>
              </a:rPr>
              <a:t>Chapter 2 Data Understanding  </a:t>
            </a:r>
          </a:p>
        </p:txBody>
      </p:sp>
      <p:pic>
        <p:nvPicPr>
          <p:cNvPr id="7" name="Graphic 5" descr="Report Add">
            <a:extLst>
              <a:ext uri="{FF2B5EF4-FFF2-40B4-BE49-F238E27FC236}">
                <a16:creationId xmlns:a16="http://schemas.microsoft.com/office/drawing/2014/main" id="{B9E503C6-E136-0C3B-196B-3D50099A9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9341" y="910518"/>
            <a:ext cx="5029200" cy="5029200"/>
          </a:xfrm>
          <a:prstGeom prst="rect">
            <a:avLst/>
          </a:prstGeom>
          <a:ln w="9525">
            <a:noFill/>
          </a:ln>
        </p:spPr>
      </p:pic>
    </p:spTree>
    <p:extLst>
      <p:ext uri="{BB962C8B-B14F-4D97-AF65-F5344CB8AC3E}">
        <p14:creationId xmlns:p14="http://schemas.microsoft.com/office/powerpoint/2010/main" val="7768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7BF12-4FC7-38A0-7AC4-AF6AB5881D00}"/>
              </a:ext>
            </a:extLst>
          </p:cNvPr>
          <p:cNvSpPr>
            <a:spLocks noGrp="1"/>
          </p:cNvSpPr>
          <p:nvPr>
            <p:ph type="title"/>
          </p:nvPr>
        </p:nvSpPr>
        <p:spPr>
          <a:xfrm>
            <a:off x="630936" y="502920"/>
            <a:ext cx="3419856" cy="1463040"/>
          </a:xfrm>
        </p:spPr>
        <p:txBody>
          <a:bodyPr anchor="ctr">
            <a:normAutofit/>
          </a:bodyPr>
          <a:lstStyle/>
          <a:p>
            <a:r>
              <a:rPr lang="en-US" sz="4800" dirty="0"/>
              <a:t>Step 1 Data Collection </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1E220B-8F9E-5250-AE36-71C5CCD74C95}"/>
              </a:ext>
            </a:extLst>
          </p:cNvPr>
          <p:cNvSpPr>
            <a:spLocks noGrp="1"/>
          </p:cNvSpPr>
          <p:nvPr>
            <p:ph idx="1"/>
          </p:nvPr>
        </p:nvSpPr>
        <p:spPr>
          <a:xfrm>
            <a:off x="4654295" y="502920"/>
            <a:ext cx="6894576" cy="1463040"/>
          </a:xfrm>
        </p:spPr>
        <p:txBody>
          <a:bodyPr anchor="ctr">
            <a:normAutofit/>
          </a:bodyPr>
          <a:lstStyle/>
          <a:p>
            <a:r>
              <a:rPr lang="en-US" sz="2200" dirty="0">
                <a:effectLst/>
                <a:latin typeface="Times New Roman" panose="02020603050405020304" pitchFamily="18" charset="0"/>
                <a:ea typeface="Calibri" panose="020F0502020204030204" pitchFamily="34" charset="0"/>
                <a:cs typeface="Arial" panose="020B0604020202020204" pitchFamily="34" charset="0"/>
              </a:rPr>
              <a:t>Data is collected at this stage of the process via Etihad Bank-IT Department combining all customers transactions for 18 months starting at Jan 1</a:t>
            </a:r>
            <a:r>
              <a:rPr lang="en-US" sz="2200" baseline="30000" dirty="0">
                <a:effectLst/>
                <a:latin typeface="Times New Roman" panose="02020603050405020304" pitchFamily="18" charset="0"/>
                <a:ea typeface="Calibri" panose="020F0502020204030204" pitchFamily="34" charset="0"/>
                <a:cs typeface="Arial" panose="020B0604020202020204" pitchFamily="34" charset="0"/>
              </a:rPr>
              <a:t>st</a:t>
            </a:r>
            <a:r>
              <a:rPr lang="en-US" sz="2200" dirty="0">
                <a:effectLst/>
                <a:latin typeface="Times New Roman" panose="02020603050405020304" pitchFamily="18" charset="0"/>
                <a:ea typeface="Calibri" panose="020F0502020204030204" pitchFamily="34" charset="0"/>
                <a:cs typeface="Arial" panose="020B0604020202020204" pitchFamily="34" charset="0"/>
              </a:rPr>
              <a:t> 2022, and is provided as a Comma-separated values (CSV) file.</a:t>
            </a:r>
          </a:p>
          <a:p>
            <a:endParaRPr lang="en-US" sz="2200" dirty="0"/>
          </a:p>
        </p:txBody>
      </p:sp>
      <p:pic>
        <p:nvPicPr>
          <p:cNvPr id="5" name="Picture 4" descr="A screenshot of a computer&#10;&#10;Description automatically generated">
            <a:extLst>
              <a:ext uri="{FF2B5EF4-FFF2-40B4-BE49-F238E27FC236}">
                <a16:creationId xmlns:a16="http://schemas.microsoft.com/office/drawing/2014/main" id="{A25DBA67-3489-A2D5-7883-E0ACD109D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257" y="2290936"/>
            <a:ext cx="8932040" cy="4399030"/>
          </a:xfrm>
          <a:prstGeom prst="rect">
            <a:avLst/>
          </a:prstGeom>
        </p:spPr>
      </p:pic>
    </p:spTree>
    <p:extLst>
      <p:ext uri="{BB962C8B-B14F-4D97-AF65-F5344CB8AC3E}">
        <p14:creationId xmlns:p14="http://schemas.microsoft.com/office/powerpoint/2010/main" val="2200234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1647</Words>
  <Application>Microsoft Office PowerPoint</Application>
  <PresentationFormat>Widescreen</PresentationFormat>
  <Paragraphs>157</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Courier New</vt:lpstr>
      <vt:lpstr>Söhne</vt:lpstr>
      <vt:lpstr>Symbol</vt:lpstr>
      <vt:lpstr>Times New Roman</vt:lpstr>
      <vt:lpstr>Office Theme</vt:lpstr>
      <vt:lpstr>Utilizing AI for Customer Segmentation in Banking</vt:lpstr>
      <vt:lpstr>Acknowledgments </vt:lpstr>
      <vt:lpstr>Contents </vt:lpstr>
      <vt:lpstr>Chapter 1 Introduction </vt:lpstr>
      <vt:lpstr>Bank Al Etihad </vt:lpstr>
      <vt:lpstr>PowerPoint Presentation</vt:lpstr>
      <vt:lpstr>What is Customer Segmentation?</vt:lpstr>
      <vt:lpstr>Chapter 2 Data Understanding  </vt:lpstr>
      <vt:lpstr>Step 1 Data Collection </vt:lpstr>
      <vt:lpstr>Step 2 Uploading </vt:lpstr>
      <vt:lpstr>Step 3 Data preview </vt:lpstr>
      <vt:lpstr>Step 4 Descriptive Statistics </vt:lpstr>
      <vt:lpstr>More data understanding </vt:lpstr>
      <vt:lpstr>Step 5 Exploratory data analysis (EDA) </vt:lpstr>
      <vt:lpstr>PowerPoint Presentation</vt:lpstr>
      <vt:lpstr>PowerPoint Presentation</vt:lpstr>
      <vt:lpstr>PowerPoint Presentation</vt:lpstr>
      <vt:lpstr>Chapter 3 Data Preparation</vt:lpstr>
      <vt:lpstr>5 steps for data preparation </vt:lpstr>
      <vt:lpstr>Handling missing values </vt:lpstr>
      <vt:lpstr>PowerPoint Presentation</vt:lpstr>
      <vt:lpstr>Outliers </vt:lpstr>
      <vt:lpstr>Solution for outliers</vt:lpstr>
      <vt:lpstr>Handling incorrect data types </vt:lpstr>
      <vt:lpstr>PowerPoint Presentation</vt:lpstr>
      <vt:lpstr>PowerPoint Presentation</vt:lpstr>
      <vt:lpstr>Creating new features </vt:lpstr>
      <vt:lpstr>  Total Spending is created as a new feature to be used in clustering algorithms. Total Spending is the summation of all transactions related to “Debit Card” and “Credit Card” </vt:lpstr>
      <vt:lpstr>Data normalization and scaling </vt:lpstr>
      <vt:lpstr>Problem </vt:lpstr>
      <vt:lpstr>Solution </vt:lpstr>
      <vt:lpstr>Chapter 4 Modeling </vt:lpstr>
      <vt:lpstr>Clustering </vt:lpstr>
      <vt:lpstr>K-means clustering </vt:lpstr>
      <vt:lpstr>Elbow Method </vt:lpstr>
      <vt:lpstr>PowerPoint Presentation</vt:lpstr>
      <vt:lpstr>Chapter 5 Evaluation</vt:lpstr>
      <vt:lpstr>Kmeans.interia </vt:lpstr>
      <vt:lpstr>Cluster centroids </vt:lpstr>
      <vt:lpstr>Assigning </vt:lpstr>
      <vt:lpstr>Chapter 6 Insights for Customers </vt:lpstr>
      <vt:lpstr>Actionable Insights </vt:lpstr>
      <vt:lpstr>Insights for customer relation strategies </vt:lpstr>
      <vt:lpstr>Continuation </vt:lpstr>
      <vt:lpstr>Chapter 7 Conclusion and Future </vt:lpstr>
      <vt:lpstr>Conclusion </vt:lpstr>
      <vt:lpstr>Future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AI for Customer Segmentation in Banking</dc:title>
  <dc:creator>kkahhaleh001@outlook.com</dc:creator>
  <cp:lastModifiedBy>kkahhaleh001@outlook.com</cp:lastModifiedBy>
  <cp:revision>1</cp:revision>
  <dcterms:created xsi:type="dcterms:W3CDTF">2023-08-22T17:02:13Z</dcterms:created>
  <dcterms:modified xsi:type="dcterms:W3CDTF">2023-08-23T21:40:38Z</dcterms:modified>
</cp:coreProperties>
</file>